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1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5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36" d="100"/>
          <a:sy n="36" d="100"/>
        </p:scale>
        <p:origin x="64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2A714-DF2C-3AEA-637B-F2A2DDE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A78DDE-FB3D-E558-FD5E-FBFF3F2CCA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8F189-8061-8D9B-9530-B465EA926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2472F-1E70-F9F0-7D42-168325252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CAA4A-4164-A4E6-E231-46412BEEF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80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06CAF-C0C0-0169-F6DA-3BE93DF87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9C2039-20E1-F793-DFE6-FEE9F224F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306DE-0BA1-6030-78F1-C8AE4C960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A62C1-20F1-5756-9EDE-30BB7FC31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CCC2C-BEB9-DB22-542A-166E103A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4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037CBF-751E-100C-B901-99C9ED4AAB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B1A3B1-B808-9A9D-EA38-234C650CA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7EB8-4172-7549-7DA7-544533BCD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928D6-7BE7-5477-91D4-C31051449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071B9-9AEC-8A5C-3356-8BEEB85DC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390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BD5FF-DF36-6DB1-AC18-7AC351CE8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8991F-33D8-CC20-B8FB-C365C6620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C19CD-BFFB-853F-C664-9CFCE89BA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495C1-F5DA-CBEE-9FD5-1F7936FA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C558C-0284-24BA-6CF5-34B5D09C6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524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29A57-4948-D808-1653-2F52C0B7C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C3499A-3D38-38A6-84A7-E3D1F0A1E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EE227-7ED2-491D-11C6-B796A3978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AB704-4621-3D74-BDC1-0E85D8AB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B7993-2844-58BF-3BB7-0F8F2745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153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75424-1270-0191-E459-F8CD4BD63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4A3A3-7957-4C04-F7DF-59F7C0BDC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67FB84-EC96-FD84-32A2-7B5587DB18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6ED99-B4F4-9963-6033-9C2AFE63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6506B-47CB-3303-D880-A5C2A77D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F0071-2D44-5E61-83D6-B39308111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4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F22D6-7EC9-AD47-ADC3-465258B3B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D70FE-D3B5-4790-43D1-D7F83AF49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7BC46A-BC63-D2D3-72AB-6061587FA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702088-668A-A06E-8526-8A9D544518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AAA3A0-D84A-4CD8-4646-FF4B76E06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0D86F8-ED87-5AEF-3EEC-ED40DC8B0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CA76E6-47DE-BD50-FB62-8AD3CD45C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BD6A0A-3720-8DF7-E128-1958DB28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022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F35DB-87B4-02D3-8400-3CD6E728B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060CD8-D924-FBD9-18C0-A1EDA5AA3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E825AB-AAF8-2BE4-DA32-492A9A844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D9DBF-1BA4-117B-1004-C313302A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18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8B0883-679D-1318-C6BA-07532B3DA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7D9149-4DAE-13E1-336E-8A3ADBDB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BC869-EF98-53EB-1E8C-949848EED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1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608D9-431F-818D-FCE9-5E4482ABA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0B6C3-9A84-D09B-DF52-E47DE5755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DBE986-CA09-79A4-44CF-7F4D2A35E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9A2B3-3212-D1A1-7C1F-51234979D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EB9D8-598E-8468-9A0A-067456A9D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1AE011-0AF7-941B-F78F-CDCD4F50D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82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3D623-87B2-FE1F-6E30-63B4A391C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382173-4790-56E9-02C6-FD1A2EC39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E8347-B86B-A8AD-3C1E-BEF068024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E23509-5DD6-C98C-E730-9A0DBC3C3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2BDBE-99D5-3065-E413-C66B5BEBC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3DF53-D6E1-2510-19E5-2F6997E84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232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734052-7AB8-57AE-7E11-29720FC7B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4AFF06-8D99-A073-144F-1D511B02B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C6B89-7C2F-F4C0-78BF-356A409661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01848-F75A-EEA9-BEB1-E83977268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37903-89A1-C3B6-9239-5D6FF65E11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73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5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2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786524B8-9601-2732-B4E9-1CEABE7B0E7F}"/>
              </a:ext>
            </a:extLst>
          </p:cNvPr>
          <p:cNvSpPr/>
          <p:nvPr/>
        </p:nvSpPr>
        <p:spPr>
          <a:xfrm>
            <a:off x="452853" y="3304089"/>
            <a:ext cx="11681998" cy="732491"/>
          </a:xfrm>
          <a:prstGeom prst="homePlate">
            <a:avLst/>
          </a:prstGeom>
          <a:gradFill flip="none" rotWithShape="1"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8B0B755-7507-9DD1-C801-0AED5E9B744C}"/>
              </a:ext>
            </a:extLst>
          </p:cNvPr>
          <p:cNvSpPr/>
          <p:nvPr/>
        </p:nvSpPr>
        <p:spPr>
          <a:xfrm>
            <a:off x="813732" y="1500934"/>
            <a:ext cx="1817448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Foundations for digital success</a:t>
            </a:r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17D6DD-B834-2787-B51C-ABFDDD1D3376}"/>
              </a:ext>
            </a:extLst>
          </p:cNvPr>
          <p:cNvSpPr/>
          <p:nvPr/>
        </p:nvSpPr>
        <p:spPr>
          <a:xfrm>
            <a:off x="2801260" y="4062340"/>
            <a:ext cx="1866900" cy="16383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Block based programming - Scratch</a:t>
            </a:r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D5D3A04-9E54-4881-F657-B7E6EA6921CC}"/>
              </a:ext>
            </a:extLst>
          </p:cNvPr>
          <p:cNvSpPr/>
          <p:nvPr/>
        </p:nvSpPr>
        <p:spPr>
          <a:xfrm>
            <a:off x="4377488" y="1450649"/>
            <a:ext cx="1810415" cy="18276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Understanding computer systems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4A56D68-C211-3749-5717-617DCE4A35E7}"/>
              </a:ext>
            </a:extLst>
          </p:cNvPr>
          <p:cNvSpPr/>
          <p:nvPr/>
        </p:nvSpPr>
        <p:spPr>
          <a:xfrm>
            <a:off x="10123486" y="4062340"/>
            <a:ext cx="1955804" cy="16383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Digital Product Design</a:t>
            </a:r>
            <a:endParaRPr lang="en-GB" sz="1600" dirty="0">
              <a:solidFill>
                <a:srgbClr val="2D508F"/>
              </a:solidFill>
            </a:endParaRPr>
          </a:p>
        </p:txBody>
      </p:sp>
      <p:pic>
        <p:nvPicPr>
          <p:cNvPr id="18" name="Picture 17" descr="\\SMSFILE01\staffdata$\judsonl\Downloads\Sandymoor-MASTER-strap.jpg">
            <a:extLst>
              <a:ext uri="{FF2B5EF4-FFF2-40B4-BE49-F238E27FC236}">
                <a16:creationId xmlns:a16="http://schemas.microsoft.com/office/drawing/2014/main" id="{76B43335-EFF5-1E4D-5FAA-B7353A773A73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0758" y="165568"/>
            <a:ext cx="1490662" cy="154781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89BC046-ACD0-3325-B409-25EF4F5DCF94}"/>
              </a:ext>
            </a:extLst>
          </p:cNvPr>
          <p:cNvSpPr txBox="1"/>
          <p:nvPr/>
        </p:nvSpPr>
        <p:spPr>
          <a:xfrm>
            <a:off x="60002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1</a:t>
            </a:r>
          </a:p>
        </p:txBody>
      </p:sp>
      <p:sp>
        <p:nvSpPr>
          <p:cNvPr id="28" name="Flowchart: Display 27">
            <a:extLst>
              <a:ext uri="{FF2B5EF4-FFF2-40B4-BE49-F238E27FC236}">
                <a16:creationId xmlns:a16="http://schemas.microsoft.com/office/drawing/2014/main" id="{2F90FEE4-5CFA-0B36-6954-7A7DD9844D1C}"/>
              </a:ext>
            </a:extLst>
          </p:cNvPr>
          <p:cNvSpPr/>
          <p:nvPr/>
        </p:nvSpPr>
        <p:spPr>
          <a:xfrm rot="16200000">
            <a:off x="127932" y="409387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BD13F92-B15A-2D7F-4A6D-EF92AFAC4756}"/>
              </a:ext>
            </a:extLst>
          </p:cNvPr>
          <p:cNvCxnSpPr>
            <a:cxnSpLocks/>
          </p:cNvCxnSpPr>
          <p:nvPr/>
        </p:nvCxnSpPr>
        <p:spPr>
          <a:xfrm>
            <a:off x="813732" y="1533337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owchart: Display 31">
            <a:extLst>
              <a:ext uri="{FF2B5EF4-FFF2-40B4-BE49-F238E27FC236}">
                <a16:creationId xmlns:a16="http://schemas.microsoft.com/office/drawing/2014/main" id="{59D8A2ED-2D18-E5F1-ECA7-CE047503A0E1}"/>
              </a:ext>
            </a:extLst>
          </p:cNvPr>
          <p:cNvSpPr/>
          <p:nvPr/>
        </p:nvSpPr>
        <p:spPr>
          <a:xfrm rot="16200000">
            <a:off x="3681651" y="376984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67563D5-A345-0990-BFFC-AD7E94A7BF79}"/>
              </a:ext>
            </a:extLst>
          </p:cNvPr>
          <p:cNvCxnSpPr>
            <a:cxnSpLocks/>
          </p:cNvCxnSpPr>
          <p:nvPr/>
        </p:nvCxnSpPr>
        <p:spPr>
          <a:xfrm flipH="1">
            <a:off x="4330698" y="1500934"/>
            <a:ext cx="12699" cy="182768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Display 34">
            <a:extLst>
              <a:ext uri="{FF2B5EF4-FFF2-40B4-BE49-F238E27FC236}">
                <a16:creationId xmlns:a16="http://schemas.microsoft.com/office/drawing/2014/main" id="{6685C9BD-1875-D35C-542F-1DDA91772921}"/>
              </a:ext>
            </a:extLst>
          </p:cNvPr>
          <p:cNvSpPr/>
          <p:nvPr/>
        </p:nvSpPr>
        <p:spPr>
          <a:xfrm rot="5400000">
            <a:off x="2145627" y="5660121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0E37F06-76B0-8D5E-AB78-C5FFDD035730}"/>
              </a:ext>
            </a:extLst>
          </p:cNvPr>
          <p:cNvCxnSpPr>
            <a:cxnSpLocks/>
          </p:cNvCxnSpPr>
          <p:nvPr/>
        </p:nvCxnSpPr>
        <p:spPr>
          <a:xfrm>
            <a:off x="2771523" y="4009162"/>
            <a:ext cx="0" cy="1410166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lowchart: Display 41">
            <a:extLst>
              <a:ext uri="{FF2B5EF4-FFF2-40B4-BE49-F238E27FC236}">
                <a16:creationId xmlns:a16="http://schemas.microsoft.com/office/drawing/2014/main" id="{2561578A-B12C-D25D-3F62-4F884F2A8822}"/>
              </a:ext>
            </a:extLst>
          </p:cNvPr>
          <p:cNvSpPr/>
          <p:nvPr/>
        </p:nvSpPr>
        <p:spPr>
          <a:xfrm rot="5400000">
            <a:off x="9344025" y="5654814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F11E626-9E9B-EC48-B657-FC1DF25EB1F8}"/>
              </a:ext>
            </a:extLst>
          </p:cNvPr>
          <p:cNvCxnSpPr>
            <a:cxnSpLocks/>
            <a:endCxn id="42" idx="1"/>
          </p:cNvCxnSpPr>
          <p:nvPr/>
        </p:nvCxnSpPr>
        <p:spPr>
          <a:xfrm flipH="1">
            <a:off x="10026650" y="4035751"/>
            <a:ext cx="41275" cy="137776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D2D0B699-3871-FE5E-79CF-BF6E0D7DC844}"/>
              </a:ext>
            </a:extLst>
          </p:cNvPr>
          <p:cNvSpPr/>
          <p:nvPr/>
        </p:nvSpPr>
        <p:spPr>
          <a:xfrm rot="16200000">
            <a:off x="-3205817" y="3199332"/>
            <a:ext cx="6858000" cy="459339"/>
          </a:xfrm>
          <a:prstGeom prst="rect">
            <a:avLst/>
          </a:prstGeom>
          <a:gradFill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 Computer Science  Year 7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78A14B-F007-1474-A3AD-D508693DBE12}"/>
              </a:ext>
            </a:extLst>
          </p:cNvPr>
          <p:cNvSpPr txBox="1"/>
          <p:nvPr/>
        </p:nvSpPr>
        <p:spPr>
          <a:xfrm>
            <a:off x="249360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2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5937AAD-1BC2-2382-5A0C-B49E52168627}"/>
              </a:ext>
            </a:extLst>
          </p:cNvPr>
          <p:cNvSpPr txBox="1"/>
          <p:nvPr/>
        </p:nvSpPr>
        <p:spPr>
          <a:xfrm>
            <a:off x="438718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3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BB4B000-AAFE-BF39-5FC0-33FDF6847064}"/>
              </a:ext>
            </a:extLst>
          </p:cNvPr>
          <p:cNvSpPr txBox="1"/>
          <p:nvPr/>
        </p:nvSpPr>
        <p:spPr>
          <a:xfrm>
            <a:off x="628076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B533A39-7A45-1F3A-DFFF-722EFF6F2742}"/>
              </a:ext>
            </a:extLst>
          </p:cNvPr>
          <p:cNvSpPr txBox="1"/>
          <p:nvPr/>
        </p:nvSpPr>
        <p:spPr>
          <a:xfrm>
            <a:off x="8174345" y="3450740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533EEB5-5C96-82D3-92C6-183D345925AF}"/>
              </a:ext>
            </a:extLst>
          </p:cNvPr>
          <p:cNvSpPr txBox="1"/>
          <p:nvPr/>
        </p:nvSpPr>
        <p:spPr>
          <a:xfrm>
            <a:off x="10047287" y="343873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6CEFD718-D787-885B-2784-7DA1EAD06A15}"/>
              </a:ext>
            </a:extLst>
          </p:cNvPr>
          <p:cNvSpPr/>
          <p:nvPr/>
        </p:nvSpPr>
        <p:spPr>
          <a:xfrm>
            <a:off x="8204777" y="1476409"/>
            <a:ext cx="1810415" cy="18276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Introduction to text programming - Python</a:t>
            </a:r>
            <a:endParaRPr lang="en-GB" sz="1600" dirty="0">
              <a:solidFill>
                <a:srgbClr val="2D508F"/>
              </a:solidFill>
            </a:endParaRPr>
          </a:p>
          <a:p>
            <a:pPr algn="ctr"/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72" name="Flowchart: Display 71">
            <a:extLst>
              <a:ext uri="{FF2B5EF4-FFF2-40B4-BE49-F238E27FC236}">
                <a16:creationId xmlns:a16="http://schemas.microsoft.com/office/drawing/2014/main" id="{5338DCA3-24E0-32B6-6C56-E66563D69CF5}"/>
              </a:ext>
            </a:extLst>
          </p:cNvPr>
          <p:cNvSpPr/>
          <p:nvPr/>
        </p:nvSpPr>
        <p:spPr>
          <a:xfrm rot="16200000">
            <a:off x="7491063" y="339165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7BB35166-8518-970D-A149-7AA680DCA5CC}"/>
              </a:ext>
            </a:extLst>
          </p:cNvPr>
          <p:cNvCxnSpPr>
            <a:cxnSpLocks/>
          </p:cNvCxnSpPr>
          <p:nvPr/>
        </p:nvCxnSpPr>
        <p:spPr>
          <a:xfrm flipH="1">
            <a:off x="8160989" y="1463115"/>
            <a:ext cx="12699" cy="182768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D3672F60-EDFF-CC21-9DF5-771993532212}"/>
              </a:ext>
            </a:extLst>
          </p:cNvPr>
          <p:cNvSpPr/>
          <p:nvPr/>
        </p:nvSpPr>
        <p:spPr>
          <a:xfrm>
            <a:off x="6218541" y="4035751"/>
            <a:ext cx="1955804" cy="163830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How do computers represent our world?</a:t>
            </a:r>
          </a:p>
        </p:txBody>
      </p:sp>
      <p:sp>
        <p:nvSpPr>
          <p:cNvPr id="75" name="Flowchart: Display 74">
            <a:extLst>
              <a:ext uri="{FF2B5EF4-FFF2-40B4-BE49-F238E27FC236}">
                <a16:creationId xmlns:a16="http://schemas.microsoft.com/office/drawing/2014/main" id="{4884BEB4-7EAB-A6D5-EA7B-A37EF05D29E8}"/>
              </a:ext>
            </a:extLst>
          </p:cNvPr>
          <p:cNvSpPr/>
          <p:nvPr/>
        </p:nvSpPr>
        <p:spPr>
          <a:xfrm rot="5400000">
            <a:off x="5515279" y="5628225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379F7FEC-C478-DC17-2100-A911E0AF1544}"/>
              </a:ext>
            </a:extLst>
          </p:cNvPr>
          <p:cNvCxnSpPr>
            <a:cxnSpLocks/>
            <a:endCxn id="75" idx="1"/>
          </p:cNvCxnSpPr>
          <p:nvPr/>
        </p:nvCxnSpPr>
        <p:spPr>
          <a:xfrm flipH="1">
            <a:off x="6197904" y="4009162"/>
            <a:ext cx="41275" cy="137776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Shape&#10;&#10;Description automatically generated with low confidence">
            <a:extLst>
              <a:ext uri="{FF2B5EF4-FFF2-40B4-BE49-F238E27FC236}">
                <a16:creationId xmlns:a16="http://schemas.microsoft.com/office/drawing/2014/main" id="{18A8FA5A-CBF3-D9E4-392E-16B85196D16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61" b="29117"/>
          <a:stretch/>
        </p:blipFill>
        <p:spPr>
          <a:xfrm>
            <a:off x="5728447" y="5688636"/>
            <a:ext cx="918911" cy="677510"/>
          </a:xfrm>
          <a:prstGeom prst="rect">
            <a:avLst/>
          </a:prstGeom>
        </p:spPr>
      </p:pic>
      <p:pic>
        <p:nvPicPr>
          <p:cNvPr id="16" name="Picture 15" descr="Shape&#10;&#10;Description automatically generated with low confidence">
            <a:extLst>
              <a:ext uri="{FF2B5EF4-FFF2-40B4-BE49-F238E27FC236}">
                <a16:creationId xmlns:a16="http://schemas.microsoft.com/office/drawing/2014/main" id="{04D22671-29F9-A25D-ED42-DB46B447318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16" b="18100"/>
          <a:stretch/>
        </p:blipFill>
        <p:spPr>
          <a:xfrm>
            <a:off x="2362215" y="5755282"/>
            <a:ext cx="925131" cy="801077"/>
          </a:xfrm>
          <a:prstGeom prst="rect">
            <a:avLst/>
          </a:prstGeom>
        </p:spPr>
      </p:pic>
      <p:pic>
        <p:nvPicPr>
          <p:cNvPr id="21" name="Picture 20" descr="Shape&#10;&#10;Description automatically generated with low confidence">
            <a:extLst>
              <a:ext uri="{FF2B5EF4-FFF2-40B4-BE49-F238E27FC236}">
                <a16:creationId xmlns:a16="http://schemas.microsoft.com/office/drawing/2014/main" id="{BB48F1A2-41EA-3046-FDBA-5E9DDBCAE5B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766" y="-1998267"/>
            <a:ext cx="1135767" cy="1135767"/>
          </a:xfrm>
          <a:prstGeom prst="rect">
            <a:avLst/>
          </a:prstGeom>
        </p:spPr>
      </p:pic>
      <p:pic>
        <p:nvPicPr>
          <p:cNvPr id="25" name="Picture 24" descr="Shape&#10;&#10;Description automatically generated with low confidence">
            <a:extLst>
              <a:ext uri="{FF2B5EF4-FFF2-40B4-BE49-F238E27FC236}">
                <a16:creationId xmlns:a16="http://schemas.microsoft.com/office/drawing/2014/main" id="{371B4FDE-B55A-5341-CA99-D377996956D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" b="26730"/>
          <a:stretch/>
        </p:blipFill>
        <p:spPr>
          <a:xfrm>
            <a:off x="3939987" y="401555"/>
            <a:ext cx="848578" cy="677510"/>
          </a:xfrm>
          <a:prstGeom prst="rect">
            <a:avLst/>
          </a:prstGeom>
        </p:spPr>
      </p:pic>
      <p:pic>
        <p:nvPicPr>
          <p:cNvPr id="31" name="Picture 30" descr="Shape&#10;&#10;Description automatically generated with low confidence">
            <a:extLst>
              <a:ext uri="{FF2B5EF4-FFF2-40B4-BE49-F238E27FC236}">
                <a16:creationId xmlns:a16="http://schemas.microsoft.com/office/drawing/2014/main" id="{7A4630B2-4D4E-4354-C07E-64EFD12E348A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12" b="13723"/>
          <a:stretch/>
        </p:blipFill>
        <p:spPr>
          <a:xfrm>
            <a:off x="9567556" y="5741880"/>
            <a:ext cx="918187" cy="827882"/>
          </a:xfrm>
          <a:prstGeom prst="rect">
            <a:avLst/>
          </a:prstGeom>
        </p:spPr>
      </p:pic>
      <p:pic>
        <p:nvPicPr>
          <p:cNvPr id="40" name="Picture 39" descr="Shape&#10;&#10;Description automatically generated with low confidence">
            <a:extLst>
              <a:ext uri="{FF2B5EF4-FFF2-40B4-BE49-F238E27FC236}">
                <a16:creationId xmlns:a16="http://schemas.microsoft.com/office/drawing/2014/main" id="{2F0F8783-BAC3-860E-895E-DC7BE4257439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201" b="21688"/>
          <a:stretch/>
        </p:blipFill>
        <p:spPr>
          <a:xfrm>
            <a:off x="366512" y="370802"/>
            <a:ext cx="924117" cy="732492"/>
          </a:xfrm>
          <a:prstGeom prst="rect">
            <a:avLst/>
          </a:prstGeom>
        </p:spPr>
      </p:pic>
      <p:pic>
        <p:nvPicPr>
          <p:cNvPr id="37" name="Picture 36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88975" y="2980534"/>
            <a:ext cx="462365" cy="362186"/>
          </a:xfrm>
          <a:prstGeom prst="rect">
            <a:avLst/>
          </a:prstGeom>
        </p:spPr>
      </p:pic>
      <p:pic>
        <p:nvPicPr>
          <p:cNvPr id="38" name="Picture 37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39987" y="3881247"/>
            <a:ext cx="462365" cy="362186"/>
          </a:xfrm>
          <a:prstGeom prst="rect">
            <a:avLst/>
          </a:prstGeom>
        </p:spPr>
      </p:pic>
      <p:pic>
        <p:nvPicPr>
          <p:cNvPr id="39" name="Picture 38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23941" y="2981471"/>
            <a:ext cx="462365" cy="362186"/>
          </a:xfrm>
          <a:prstGeom prst="rect">
            <a:avLst/>
          </a:prstGeom>
        </p:spPr>
      </p:pic>
      <p:pic>
        <p:nvPicPr>
          <p:cNvPr id="41" name="Picture 40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17832" y="3935270"/>
            <a:ext cx="462365" cy="362186"/>
          </a:xfrm>
          <a:prstGeom prst="rect">
            <a:avLst/>
          </a:prstGeom>
        </p:spPr>
      </p:pic>
      <p:pic>
        <p:nvPicPr>
          <p:cNvPr id="44" name="Picture 43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95466" y="3035314"/>
            <a:ext cx="462365" cy="362186"/>
          </a:xfrm>
          <a:prstGeom prst="rect">
            <a:avLst/>
          </a:prstGeom>
        </p:spPr>
      </p:pic>
      <p:pic>
        <p:nvPicPr>
          <p:cNvPr id="45" name="Picture 44" descr="Shape&#10;&#10;Description automatically generated with low confidence">
            <a:extLst>
              <a:ext uri="{FF2B5EF4-FFF2-40B4-BE49-F238E27FC236}">
                <a16:creationId xmlns:a16="http://schemas.microsoft.com/office/drawing/2014/main" id="{E04D5F02-9D08-488E-90B9-CB644A243BF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16" b="18100"/>
          <a:stretch/>
        </p:blipFill>
        <p:spPr>
          <a:xfrm>
            <a:off x="7711122" y="417770"/>
            <a:ext cx="925131" cy="801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76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8B0B755-7507-9DD1-C801-0AED5E9B744C}"/>
              </a:ext>
            </a:extLst>
          </p:cNvPr>
          <p:cNvSpPr/>
          <p:nvPr/>
        </p:nvSpPr>
        <p:spPr>
          <a:xfrm>
            <a:off x="855292" y="1469184"/>
            <a:ext cx="1786308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Data representation - binary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17D6DD-B834-2787-B51C-ABFDDD1D3376}"/>
              </a:ext>
            </a:extLst>
          </p:cNvPr>
          <p:cNvSpPr/>
          <p:nvPr/>
        </p:nvSpPr>
        <p:spPr>
          <a:xfrm>
            <a:off x="2594963" y="4153550"/>
            <a:ext cx="1945240" cy="177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Computing systems</a:t>
            </a:r>
          </a:p>
        </p:txBody>
      </p:sp>
      <p:pic>
        <p:nvPicPr>
          <p:cNvPr id="18" name="Picture 17" descr="\\SMSFILE01\staffdata$\judsonl\Downloads\Sandymoor-MASTER-strap.jpg">
            <a:extLst>
              <a:ext uri="{FF2B5EF4-FFF2-40B4-BE49-F238E27FC236}">
                <a16:creationId xmlns:a16="http://schemas.microsoft.com/office/drawing/2014/main" id="{76B43335-EFF5-1E4D-5FAA-B7353A773A73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108" y="133818"/>
            <a:ext cx="1490662" cy="1547816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Flowchart: Display 27">
            <a:extLst>
              <a:ext uri="{FF2B5EF4-FFF2-40B4-BE49-F238E27FC236}">
                <a16:creationId xmlns:a16="http://schemas.microsoft.com/office/drawing/2014/main" id="{2F90FEE4-5CFA-0B36-6954-7A7DD9844D1C}"/>
              </a:ext>
            </a:extLst>
          </p:cNvPr>
          <p:cNvSpPr/>
          <p:nvPr/>
        </p:nvSpPr>
        <p:spPr>
          <a:xfrm rot="16200000">
            <a:off x="225877" y="375118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BD13F92-B15A-2D7F-4A6D-EF92AFAC4756}"/>
              </a:ext>
            </a:extLst>
          </p:cNvPr>
          <p:cNvCxnSpPr>
            <a:cxnSpLocks/>
          </p:cNvCxnSpPr>
          <p:nvPr/>
        </p:nvCxnSpPr>
        <p:spPr>
          <a:xfrm>
            <a:off x="882758" y="1501587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Display 34">
            <a:extLst>
              <a:ext uri="{FF2B5EF4-FFF2-40B4-BE49-F238E27FC236}">
                <a16:creationId xmlns:a16="http://schemas.microsoft.com/office/drawing/2014/main" id="{6685C9BD-1875-D35C-542F-1DDA91772921}"/>
              </a:ext>
            </a:extLst>
          </p:cNvPr>
          <p:cNvSpPr/>
          <p:nvPr/>
        </p:nvSpPr>
        <p:spPr>
          <a:xfrm rot="5400000">
            <a:off x="1873252" y="5655467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0E37F06-76B0-8D5E-AB78-C5FFDD035730}"/>
              </a:ext>
            </a:extLst>
          </p:cNvPr>
          <p:cNvCxnSpPr>
            <a:cxnSpLocks/>
            <a:endCxn id="35" idx="1"/>
          </p:cNvCxnSpPr>
          <p:nvPr/>
        </p:nvCxnSpPr>
        <p:spPr>
          <a:xfrm>
            <a:off x="2555877" y="4004001"/>
            <a:ext cx="0" cy="1410166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3BB77439-C34C-6DA8-3C04-22472F3EBCA2}"/>
              </a:ext>
            </a:extLst>
          </p:cNvPr>
          <p:cNvSpPr/>
          <p:nvPr/>
        </p:nvSpPr>
        <p:spPr>
          <a:xfrm rot="16200000">
            <a:off x="-3199331" y="3199329"/>
            <a:ext cx="6858000" cy="459339"/>
          </a:xfrm>
          <a:prstGeom prst="rect">
            <a:avLst/>
          </a:prstGeom>
          <a:gradFill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Computer Science  Year 8</a:t>
            </a:r>
          </a:p>
        </p:txBody>
      </p:sp>
      <p:sp>
        <p:nvSpPr>
          <p:cNvPr id="46" name="Arrow: Pentagon 45">
            <a:extLst>
              <a:ext uri="{FF2B5EF4-FFF2-40B4-BE49-F238E27FC236}">
                <a16:creationId xmlns:a16="http://schemas.microsoft.com/office/drawing/2014/main" id="{514F63F3-C907-104F-0982-852464697F09}"/>
              </a:ext>
            </a:extLst>
          </p:cNvPr>
          <p:cNvSpPr/>
          <p:nvPr/>
        </p:nvSpPr>
        <p:spPr>
          <a:xfrm>
            <a:off x="452853" y="3304089"/>
            <a:ext cx="11681998" cy="732491"/>
          </a:xfrm>
          <a:prstGeom prst="homePlate">
            <a:avLst/>
          </a:prstGeom>
          <a:gradFill flip="none" rotWithShape="1"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97FE442-4C5D-15A0-13C8-C70E10FC8CA6}"/>
              </a:ext>
            </a:extLst>
          </p:cNvPr>
          <p:cNvSpPr txBox="1"/>
          <p:nvPr/>
        </p:nvSpPr>
        <p:spPr>
          <a:xfrm>
            <a:off x="60002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53928CD-28B8-4EE5-B619-9120215702DA}"/>
              </a:ext>
            </a:extLst>
          </p:cNvPr>
          <p:cNvSpPr txBox="1"/>
          <p:nvPr/>
        </p:nvSpPr>
        <p:spPr>
          <a:xfrm>
            <a:off x="249360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2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4D7A64C-2F5B-CFD7-0E65-FA51436D4AD0}"/>
              </a:ext>
            </a:extLst>
          </p:cNvPr>
          <p:cNvSpPr txBox="1"/>
          <p:nvPr/>
        </p:nvSpPr>
        <p:spPr>
          <a:xfrm>
            <a:off x="438718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7F737F1-7739-7EB4-7001-AC0C22A28F2C}"/>
              </a:ext>
            </a:extLst>
          </p:cNvPr>
          <p:cNvSpPr txBox="1"/>
          <p:nvPr/>
        </p:nvSpPr>
        <p:spPr>
          <a:xfrm>
            <a:off x="628076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AB6CCFB-E263-998B-4A02-58F91A8B7EC0}"/>
              </a:ext>
            </a:extLst>
          </p:cNvPr>
          <p:cNvSpPr txBox="1"/>
          <p:nvPr/>
        </p:nvSpPr>
        <p:spPr>
          <a:xfrm>
            <a:off x="8174345" y="3450740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A74AB3F-8CCB-B789-E74D-5245DEE51559}"/>
              </a:ext>
            </a:extLst>
          </p:cNvPr>
          <p:cNvSpPr txBox="1"/>
          <p:nvPr/>
        </p:nvSpPr>
        <p:spPr>
          <a:xfrm>
            <a:off x="10047287" y="343873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397A7220-7F42-CB4E-F330-455D05A60D87}"/>
              </a:ext>
            </a:extLst>
          </p:cNvPr>
          <p:cNvSpPr/>
          <p:nvPr/>
        </p:nvSpPr>
        <p:spPr>
          <a:xfrm>
            <a:off x="4459512" y="1520726"/>
            <a:ext cx="1786308" cy="16970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Media – digital graphics</a:t>
            </a:r>
          </a:p>
        </p:txBody>
      </p:sp>
      <p:sp>
        <p:nvSpPr>
          <p:cNvPr id="55" name="Flowchart: Display 54">
            <a:extLst>
              <a:ext uri="{FF2B5EF4-FFF2-40B4-BE49-F238E27FC236}">
                <a16:creationId xmlns:a16="http://schemas.microsoft.com/office/drawing/2014/main" id="{41B7A3C5-DB45-1FD4-9355-4A7EDBD19FE4}"/>
              </a:ext>
            </a:extLst>
          </p:cNvPr>
          <p:cNvSpPr/>
          <p:nvPr/>
        </p:nvSpPr>
        <p:spPr>
          <a:xfrm rot="16200000">
            <a:off x="3830097" y="426660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FBE089C-40B8-8861-F3D1-58BD6DF22D0F}"/>
              </a:ext>
            </a:extLst>
          </p:cNvPr>
          <p:cNvCxnSpPr>
            <a:cxnSpLocks/>
          </p:cNvCxnSpPr>
          <p:nvPr/>
        </p:nvCxnSpPr>
        <p:spPr>
          <a:xfrm>
            <a:off x="4486978" y="1553129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932FED3A-2F9A-BF96-44C3-27B0BFAF4AB8}"/>
              </a:ext>
            </a:extLst>
          </p:cNvPr>
          <p:cNvSpPr/>
          <p:nvPr/>
        </p:nvSpPr>
        <p:spPr>
          <a:xfrm>
            <a:off x="8063732" y="1572268"/>
            <a:ext cx="1786308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HTML &amp; CSS</a:t>
            </a:r>
          </a:p>
        </p:txBody>
      </p:sp>
      <p:sp>
        <p:nvSpPr>
          <p:cNvPr id="59" name="Flowchart: Display 58">
            <a:extLst>
              <a:ext uri="{FF2B5EF4-FFF2-40B4-BE49-F238E27FC236}">
                <a16:creationId xmlns:a16="http://schemas.microsoft.com/office/drawing/2014/main" id="{9A9A5F02-BDC3-0B32-6A75-93DFE40844AE}"/>
              </a:ext>
            </a:extLst>
          </p:cNvPr>
          <p:cNvSpPr/>
          <p:nvPr/>
        </p:nvSpPr>
        <p:spPr>
          <a:xfrm rot="16200000">
            <a:off x="7434317" y="478202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4E16DFB-02AC-22CE-9406-A8338D95CFCF}"/>
              </a:ext>
            </a:extLst>
          </p:cNvPr>
          <p:cNvCxnSpPr>
            <a:cxnSpLocks/>
          </p:cNvCxnSpPr>
          <p:nvPr/>
        </p:nvCxnSpPr>
        <p:spPr>
          <a:xfrm>
            <a:off x="8091198" y="1604671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A27CC72F-8E0A-70F9-7BCC-2E5DFA728B14}"/>
              </a:ext>
            </a:extLst>
          </p:cNvPr>
          <p:cNvSpPr/>
          <p:nvPr/>
        </p:nvSpPr>
        <p:spPr>
          <a:xfrm>
            <a:off x="6373213" y="4188873"/>
            <a:ext cx="1945240" cy="177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Digital safety</a:t>
            </a:r>
          </a:p>
        </p:txBody>
      </p:sp>
      <p:sp>
        <p:nvSpPr>
          <p:cNvPr id="63" name="Flowchart: Display 62">
            <a:extLst>
              <a:ext uri="{FF2B5EF4-FFF2-40B4-BE49-F238E27FC236}">
                <a16:creationId xmlns:a16="http://schemas.microsoft.com/office/drawing/2014/main" id="{D81207DE-9B2F-3412-B8C4-FCB151E82969}"/>
              </a:ext>
            </a:extLst>
          </p:cNvPr>
          <p:cNvSpPr/>
          <p:nvPr/>
        </p:nvSpPr>
        <p:spPr>
          <a:xfrm rot="5400000">
            <a:off x="5651502" y="5690790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145DDE10-C611-7B47-44DB-20DD4131E54A}"/>
              </a:ext>
            </a:extLst>
          </p:cNvPr>
          <p:cNvCxnSpPr>
            <a:cxnSpLocks/>
            <a:endCxn id="63" idx="1"/>
          </p:cNvCxnSpPr>
          <p:nvPr/>
        </p:nvCxnSpPr>
        <p:spPr>
          <a:xfrm>
            <a:off x="6334127" y="4039324"/>
            <a:ext cx="0" cy="1410166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D583C90C-A036-F5FF-C113-F41474DA875A}"/>
              </a:ext>
            </a:extLst>
          </p:cNvPr>
          <p:cNvSpPr/>
          <p:nvPr/>
        </p:nvSpPr>
        <p:spPr>
          <a:xfrm>
            <a:off x="10131384" y="4148940"/>
            <a:ext cx="1945240" cy="177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Python 2</a:t>
            </a:r>
          </a:p>
        </p:txBody>
      </p:sp>
      <p:sp>
        <p:nvSpPr>
          <p:cNvPr id="67" name="Flowchart: Display 66">
            <a:extLst>
              <a:ext uri="{FF2B5EF4-FFF2-40B4-BE49-F238E27FC236}">
                <a16:creationId xmlns:a16="http://schemas.microsoft.com/office/drawing/2014/main" id="{502CEC93-3A26-24C0-1542-FDDD12ADAD2C}"/>
              </a:ext>
            </a:extLst>
          </p:cNvPr>
          <p:cNvSpPr/>
          <p:nvPr/>
        </p:nvSpPr>
        <p:spPr>
          <a:xfrm rot="5400000">
            <a:off x="9429752" y="5726113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4ED34CE-F1A4-4B48-D6A8-AC3817CBF000}"/>
              </a:ext>
            </a:extLst>
          </p:cNvPr>
          <p:cNvCxnSpPr>
            <a:cxnSpLocks/>
            <a:endCxn id="67" idx="1"/>
          </p:cNvCxnSpPr>
          <p:nvPr/>
        </p:nvCxnSpPr>
        <p:spPr>
          <a:xfrm>
            <a:off x="10112377" y="4074647"/>
            <a:ext cx="0" cy="1410166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51" descr="Shape&#10;&#10;Description automatically generated with low confidence">
            <a:extLst>
              <a:ext uri="{FF2B5EF4-FFF2-40B4-BE49-F238E27FC236}">
                <a16:creationId xmlns:a16="http://schemas.microsoft.com/office/drawing/2014/main" id="{2A4B147E-F8C0-6ECC-F40D-C536615B009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16" b="18100"/>
          <a:stretch/>
        </p:blipFill>
        <p:spPr>
          <a:xfrm>
            <a:off x="9597037" y="5838840"/>
            <a:ext cx="925131" cy="801077"/>
          </a:xfrm>
          <a:prstGeom prst="rect">
            <a:avLst/>
          </a:prstGeom>
        </p:spPr>
      </p:pic>
      <p:pic>
        <p:nvPicPr>
          <p:cNvPr id="57" name="Picture 56" descr="Shape&#10;&#10;Description automatically generated with low confidence">
            <a:extLst>
              <a:ext uri="{FF2B5EF4-FFF2-40B4-BE49-F238E27FC236}">
                <a16:creationId xmlns:a16="http://schemas.microsoft.com/office/drawing/2014/main" id="{2A4FF820-3AF0-E47C-80DE-90496E5CF75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" b="26730"/>
          <a:stretch/>
        </p:blipFill>
        <p:spPr>
          <a:xfrm>
            <a:off x="2084500" y="5790059"/>
            <a:ext cx="848578" cy="677510"/>
          </a:xfrm>
          <a:prstGeom prst="rect">
            <a:avLst/>
          </a:prstGeom>
        </p:spPr>
      </p:pic>
      <p:pic>
        <p:nvPicPr>
          <p:cNvPr id="61" name="Picture 60" descr="Shape&#10;&#10;Description automatically generated with low confidence">
            <a:extLst>
              <a:ext uri="{FF2B5EF4-FFF2-40B4-BE49-F238E27FC236}">
                <a16:creationId xmlns:a16="http://schemas.microsoft.com/office/drawing/2014/main" id="{485A03E2-83DC-6102-63EA-686A64FDB59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61" b="29117"/>
          <a:stretch/>
        </p:blipFill>
        <p:spPr>
          <a:xfrm>
            <a:off x="443652" y="393761"/>
            <a:ext cx="918911" cy="677510"/>
          </a:xfrm>
          <a:prstGeom prst="rect">
            <a:avLst/>
          </a:prstGeom>
        </p:spPr>
      </p:pic>
      <p:pic>
        <p:nvPicPr>
          <p:cNvPr id="65" name="Picture 64" descr="Shape&#10;&#10;Description automatically generated with low confidence">
            <a:extLst>
              <a:ext uri="{FF2B5EF4-FFF2-40B4-BE49-F238E27FC236}">
                <a16:creationId xmlns:a16="http://schemas.microsoft.com/office/drawing/2014/main" id="{D745C85F-C2C0-AEF3-8F14-16523CA44F57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058" y="399993"/>
            <a:ext cx="1135767" cy="1135767"/>
          </a:xfrm>
          <a:prstGeom prst="rect">
            <a:avLst/>
          </a:prstGeom>
        </p:spPr>
      </p:pic>
      <p:pic>
        <p:nvPicPr>
          <p:cNvPr id="17" name="Picture 16" descr="Shape&#10;&#10;Description automatically generated with low confidence">
            <a:extLst>
              <a:ext uri="{FF2B5EF4-FFF2-40B4-BE49-F238E27FC236}">
                <a16:creationId xmlns:a16="http://schemas.microsoft.com/office/drawing/2014/main" id="{F5524056-4171-6160-B352-C52D9459F7DB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16" b="17753"/>
          <a:stretch/>
        </p:blipFill>
        <p:spPr>
          <a:xfrm>
            <a:off x="4016136" y="335398"/>
            <a:ext cx="937911" cy="862060"/>
          </a:xfrm>
          <a:prstGeom prst="rect">
            <a:avLst/>
          </a:prstGeom>
        </p:spPr>
      </p:pic>
      <p:pic>
        <p:nvPicPr>
          <p:cNvPr id="69" name="Picture 68" descr="Shape&#10;&#10;Description automatically generated with low confidence">
            <a:extLst>
              <a:ext uri="{FF2B5EF4-FFF2-40B4-BE49-F238E27FC236}">
                <a16:creationId xmlns:a16="http://schemas.microsoft.com/office/drawing/2014/main" id="{2B0A691C-5E0C-8F05-1DD3-6F9C50DA58D5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201" b="21688"/>
          <a:stretch/>
        </p:blipFill>
        <p:spPr>
          <a:xfrm>
            <a:off x="5891612" y="5873132"/>
            <a:ext cx="924117" cy="732492"/>
          </a:xfrm>
          <a:prstGeom prst="rect">
            <a:avLst/>
          </a:prstGeom>
        </p:spPr>
      </p:pic>
      <p:pic>
        <p:nvPicPr>
          <p:cNvPr id="37" name="Picture 36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32598" y="3036717"/>
            <a:ext cx="462365" cy="362186"/>
          </a:xfrm>
          <a:prstGeom prst="rect">
            <a:avLst/>
          </a:prstGeom>
        </p:spPr>
      </p:pic>
      <p:pic>
        <p:nvPicPr>
          <p:cNvPr id="38" name="Picture 37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83429" y="3967847"/>
            <a:ext cx="462365" cy="362186"/>
          </a:xfrm>
          <a:prstGeom prst="rect">
            <a:avLst/>
          </a:prstGeom>
        </p:spPr>
      </p:pic>
      <p:pic>
        <p:nvPicPr>
          <p:cNvPr id="39" name="Picture 38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4306" y="3036717"/>
            <a:ext cx="462365" cy="362186"/>
          </a:xfrm>
          <a:prstGeom prst="rect">
            <a:avLst/>
          </a:prstGeom>
        </p:spPr>
      </p:pic>
      <p:pic>
        <p:nvPicPr>
          <p:cNvPr id="40" name="Picture 39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00838" y="3974155"/>
            <a:ext cx="462365" cy="362186"/>
          </a:xfrm>
          <a:prstGeom prst="rect">
            <a:avLst/>
          </a:prstGeom>
        </p:spPr>
      </p:pic>
      <p:pic>
        <p:nvPicPr>
          <p:cNvPr id="41" name="Picture 40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43133" y="2985505"/>
            <a:ext cx="462365" cy="362186"/>
          </a:xfrm>
          <a:prstGeom prst="rect">
            <a:avLst/>
          </a:prstGeom>
        </p:spPr>
      </p:pic>
      <p:pic>
        <p:nvPicPr>
          <p:cNvPr id="42" name="Picture 41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184065" y="3913972"/>
            <a:ext cx="462365" cy="36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521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8B0B755-7507-9DD1-C801-0AED5E9B744C}"/>
              </a:ext>
            </a:extLst>
          </p:cNvPr>
          <p:cNvSpPr/>
          <p:nvPr/>
        </p:nvSpPr>
        <p:spPr>
          <a:xfrm>
            <a:off x="855292" y="1469184"/>
            <a:ext cx="1786308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Cyber security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17D6DD-B834-2787-B51C-ABFDDD1D3376}"/>
              </a:ext>
            </a:extLst>
          </p:cNvPr>
          <p:cNvSpPr/>
          <p:nvPr/>
        </p:nvSpPr>
        <p:spPr>
          <a:xfrm>
            <a:off x="2594963" y="4153550"/>
            <a:ext cx="1945240" cy="177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Back to the future – history of CS</a:t>
            </a:r>
          </a:p>
        </p:txBody>
      </p:sp>
      <p:pic>
        <p:nvPicPr>
          <p:cNvPr id="18" name="Picture 17" descr="\\SMSFILE01\staffdata$\judsonl\Downloads\Sandymoor-MASTER-strap.jpg">
            <a:extLst>
              <a:ext uri="{FF2B5EF4-FFF2-40B4-BE49-F238E27FC236}">
                <a16:creationId xmlns:a16="http://schemas.microsoft.com/office/drawing/2014/main" id="{76B43335-EFF5-1E4D-5FAA-B7353A773A73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108" y="133818"/>
            <a:ext cx="1490662" cy="1547816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Flowchart: Display 27">
            <a:extLst>
              <a:ext uri="{FF2B5EF4-FFF2-40B4-BE49-F238E27FC236}">
                <a16:creationId xmlns:a16="http://schemas.microsoft.com/office/drawing/2014/main" id="{2F90FEE4-5CFA-0B36-6954-7A7DD9844D1C}"/>
              </a:ext>
            </a:extLst>
          </p:cNvPr>
          <p:cNvSpPr/>
          <p:nvPr/>
        </p:nvSpPr>
        <p:spPr>
          <a:xfrm rot="16200000">
            <a:off x="225877" y="375118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BD13F92-B15A-2D7F-4A6D-EF92AFAC4756}"/>
              </a:ext>
            </a:extLst>
          </p:cNvPr>
          <p:cNvCxnSpPr>
            <a:cxnSpLocks/>
          </p:cNvCxnSpPr>
          <p:nvPr/>
        </p:nvCxnSpPr>
        <p:spPr>
          <a:xfrm>
            <a:off x="882758" y="1501587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Display 34">
            <a:extLst>
              <a:ext uri="{FF2B5EF4-FFF2-40B4-BE49-F238E27FC236}">
                <a16:creationId xmlns:a16="http://schemas.microsoft.com/office/drawing/2014/main" id="{6685C9BD-1875-D35C-542F-1DDA91772921}"/>
              </a:ext>
            </a:extLst>
          </p:cNvPr>
          <p:cNvSpPr/>
          <p:nvPr/>
        </p:nvSpPr>
        <p:spPr>
          <a:xfrm rot="5400000">
            <a:off x="1873252" y="5655467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0E37F06-76B0-8D5E-AB78-C5FFDD035730}"/>
              </a:ext>
            </a:extLst>
          </p:cNvPr>
          <p:cNvCxnSpPr>
            <a:cxnSpLocks/>
            <a:endCxn id="35" idx="1"/>
          </p:cNvCxnSpPr>
          <p:nvPr/>
        </p:nvCxnSpPr>
        <p:spPr>
          <a:xfrm>
            <a:off x="2555877" y="4004001"/>
            <a:ext cx="0" cy="1410166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3BB77439-C34C-6DA8-3C04-22472F3EBCA2}"/>
              </a:ext>
            </a:extLst>
          </p:cNvPr>
          <p:cNvSpPr/>
          <p:nvPr/>
        </p:nvSpPr>
        <p:spPr>
          <a:xfrm rot="16200000">
            <a:off x="-3199331" y="3199329"/>
            <a:ext cx="6858000" cy="459339"/>
          </a:xfrm>
          <a:prstGeom prst="rect">
            <a:avLst/>
          </a:prstGeom>
          <a:gradFill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Computer Science  Year 9</a:t>
            </a:r>
          </a:p>
        </p:txBody>
      </p:sp>
      <p:sp>
        <p:nvSpPr>
          <p:cNvPr id="46" name="Arrow: Pentagon 45">
            <a:extLst>
              <a:ext uri="{FF2B5EF4-FFF2-40B4-BE49-F238E27FC236}">
                <a16:creationId xmlns:a16="http://schemas.microsoft.com/office/drawing/2014/main" id="{514F63F3-C907-104F-0982-852464697F09}"/>
              </a:ext>
            </a:extLst>
          </p:cNvPr>
          <p:cNvSpPr/>
          <p:nvPr/>
        </p:nvSpPr>
        <p:spPr>
          <a:xfrm>
            <a:off x="452853" y="3304089"/>
            <a:ext cx="11681998" cy="732491"/>
          </a:xfrm>
          <a:prstGeom prst="homePlate">
            <a:avLst/>
          </a:prstGeom>
          <a:gradFill flip="none" rotWithShape="1"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97FE442-4C5D-15A0-13C8-C70E10FC8CA6}"/>
              </a:ext>
            </a:extLst>
          </p:cNvPr>
          <p:cNvSpPr txBox="1"/>
          <p:nvPr/>
        </p:nvSpPr>
        <p:spPr>
          <a:xfrm>
            <a:off x="60002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53928CD-28B8-4EE5-B619-9120215702DA}"/>
              </a:ext>
            </a:extLst>
          </p:cNvPr>
          <p:cNvSpPr txBox="1"/>
          <p:nvPr/>
        </p:nvSpPr>
        <p:spPr>
          <a:xfrm>
            <a:off x="249360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2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4D7A64C-2F5B-CFD7-0E65-FA51436D4AD0}"/>
              </a:ext>
            </a:extLst>
          </p:cNvPr>
          <p:cNvSpPr txBox="1"/>
          <p:nvPr/>
        </p:nvSpPr>
        <p:spPr>
          <a:xfrm>
            <a:off x="438718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7F737F1-7739-7EB4-7001-AC0C22A28F2C}"/>
              </a:ext>
            </a:extLst>
          </p:cNvPr>
          <p:cNvSpPr txBox="1"/>
          <p:nvPr/>
        </p:nvSpPr>
        <p:spPr>
          <a:xfrm>
            <a:off x="628076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AB6CCFB-E263-998B-4A02-58F91A8B7EC0}"/>
              </a:ext>
            </a:extLst>
          </p:cNvPr>
          <p:cNvSpPr txBox="1"/>
          <p:nvPr/>
        </p:nvSpPr>
        <p:spPr>
          <a:xfrm>
            <a:off x="8174345" y="3450740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A74AB3F-8CCB-B789-E74D-5245DEE51559}"/>
              </a:ext>
            </a:extLst>
          </p:cNvPr>
          <p:cNvSpPr txBox="1"/>
          <p:nvPr/>
        </p:nvSpPr>
        <p:spPr>
          <a:xfrm>
            <a:off x="10047287" y="343873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397A7220-7F42-CB4E-F330-455D05A60D87}"/>
              </a:ext>
            </a:extLst>
          </p:cNvPr>
          <p:cNvSpPr/>
          <p:nvPr/>
        </p:nvSpPr>
        <p:spPr>
          <a:xfrm>
            <a:off x="4459512" y="1520726"/>
            <a:ext cx="1786308" cy="16638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Data science</a:t>
            </a:r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55" name="Flowchart: Display 54">
            <a:extLst>
              <a:ext uri="{FF2B5EF4-FFF2-40B4-BE49-F238E27FC236}">
                <a16:creationId xmlns:a16="http://schemas.microsoft.com/office/drawing/2014/main" id="{41B7A3C5-DB45-1FD4-9355-4A7EDBD19FE4}"/>
              </a:ext>
            </a:extLst>
          </p:cNvPr>
          <p:cNvSpPr/>
          <p:nvPr/>
        </p:nvSpPr>
        <p:spPr>
          <a:xfrm rot="16200000">
            <a:off x="3830097" y="426660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FBE089C-40B8-8861-F3D1-58BD6DF22D0F}"/>
              </a:ext>
            </a:extLst>
          </p:cNvPr>
          <p:cNvCxnSpPr>
            <a:cxnSpLocks/>
          </p:cNvCxnSpPr>
          <p:nvPr/>
        </p:nvCxnSpPr>
        <p:spPr>
          <a:xfrm>
            <a:off x="4486978" y="1553129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932FED3A-2F9A-BF96-44C3-27B0BFAF4AB8}"/>
              </a:ext>
            </a:extLst>
          </p:cNvPr>
          <p:cNvSpPr/>
          <p:nvPr/>
        </p:nvSpPr>
        <p:spPr>
          <a:xfrm>
            <a:off x="8063732" y="1572268"/>
            <a:ext cx="1786308" cy="16123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Programming – python </a:t>
            </a:r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59" name="Flowchart: Display 58">
            <a:extLst>
              <a:ext uri="{FF2B5EF4-FFF2-40B4-BE49-F238E27FC236}">
                <a16:creationId xmlns:a16="http://schemas.microsoft.com/office/drawing/2014/main" id="{9A9A5F02-BDC3-0B32-6A75-93DFE40844AE}"/>
              </a:ext>
            </a:extLst>
          </p:cNvPr>
          <p:cNvSpPr/>
          <p:nvPr/>
        </p:nvSpPr>
        <p:spPr>
          <a:xfrm rot="16200000">
            <a:off x="7434317" y="478202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4E16DFB-02AC-22CE-9406-A8338D95CFCF}"/>
              </a:ext>
            </a:extLst>
          </p:cNvPr>
          <p:cNvCxnSpPr>
            <a:cxnSpLocks/>
          </p:cNvCxnSpPr>
          <p:nvPr/>
        </p:nvCxnSpPr>
        <p:spPr>
          <a:xfrm>
            <a:off x="8091198" y="1604671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A27CC72F-8E0A-70F9-7BCC-2E5DFA728B14}"/>
              </a:ext>
            </a:extLst>
          </p:cNvPr>
          <p:cNvSpPr/>
          <p:nvPr/>
        </p:nvSpPr>
        <p:spPr>
          <a:xfrm>
            <a:off x="6365324" y="4160134"/>
            <a:ext cx="1945240" cy="177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Networks</a:t>
            </a:r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63" name="Flowchart: Display 62">
            <a:extLst>
              <a:ext uri="{FF2B5EF4-FFF2-40B4-BE49-F238E27FC236}">
                <a16:creationId xmlns:a16="http://schemas.microsoft.com/office/drawing/2014/main" id="{D81207DE-9B2F-3412-B8C4-FCB151E82969}"/>
              </a:ext>
            </a:extLst>
          </p:cNvPr>
          <p:cNvSpPr/>
          <p:nvPr/>
        </p:nvSpPr>
        <p:spPr>
          <a:xfrm rot="5400000">
            <a:off x="5651502" y="5690790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145DDE10-C611-7B47-44DB-20DD4131E54A}"/>
              </a:ext>
            </a:extLst>
          </p:cNvPr>
          <p:cNvCxnSpPr>
            <a:cxnSpLocks/>
            <a:endCxn id="63" idx="1"/>
          </p:cNvCxnSpPr>
          <p:nvPr/>
        </p:nvCxnSpPr>
        <p:spPr>
          <a:xfrm>
            <a:off x="6334127" y="4039324"/>
            <a:ext cx="0" cy="1410166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D583C90C-A036-F5FF-C113-F41474DA875A}"/>
              </a:ext>
            </a:extLst>
          </p:cNvPr>
          <p:cNvSpPr/>
          <p:nvPr/>
        </p:nvSpPr>
        <p:spPr>
          <a:xfrm>
            <a:off x="10151463" y="4224196"/>
            <a:ext cx="1945240" cy="177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Computer Science related issues</a:t>
            </a:r>
          </a:p>
        </p:txBody>
      </p:sp>
      <p:sp>
        <p:nvSpPr>
          <p:cNvPr id="67" name="Flowchart: Display 66">
            <a:extLst>
              <a:ext uri="{FF2B5EF4-FFF2-40B4-BE49-F238E27FC236}">
                <a16:creationId xmlns:a16="http://schemas.microsoft.com/office/drawing/2014/main" id="{502CEC93-3A26-24C0-1542-FDDD12ADAD2C}"/>
              </a:ext>
            </a:extLst>
          </p:cNvPr>
          <p:cNvSpPr/>
          <p:nvPr/>
        </p:nvSpPr>
        <p:spPr>
          <a:xfrm rot="5400000">
            <a:off x="9429752" y="5655467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4ED34CE-F1A4-4B48-D6A8-AC3817CBF000}"/>
              </a:ext>
            </a:extLst>
          </p:cNvPr>
          <p:cNvCxnSpPr>
            <a:cxnSpLocks/>
            <a:endCxn id="67" idx="1"/>
          </p:cNvCxnSpPr>
          <p:nvPr/>
        </p:nvCxnSpPr>
        <p:spPr>
          <a:xfrm>
            <a:off x="10112377" y="4004001"/>
            <a:ext cx="0" cy="1410166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Picture 72" descr="Shape&#10;&#10;Description automatically generated with low confidence">
            <a:extLst>
              <a:ext uri="{FF2B5EF4-FFF2-40B4-BE49-F238E27FC236}">
                <a16:creationId xmlns:a16="http://schemas.microsoft.com/office/drawing/2014/main" id="{AC5C81FC-DBF8-9801-5B53-3B0E351E59D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201" b="21688"/>
          <a:stretch/>
        </p:blipFill>
        <p:spPr>
          <a:xfrm>
            <a:off x="467176" y="416620"/>
            <a:ext cx="924117" cy="732492"/>
          </a:xfrm>
          <a:prstGeom prst="rect">
            <a:avLst/>
          </a:prstGeom>
        </p:spPr>
      </p:pic>
      <p:pic>
        <p:nvPicPr>
          <p:cNvPr id="74" name="Picture 73" descr="Shape&#10;&#10;Description automatically generated with low confidence">
            <a:extLst>
              <a:ext uri="{FF2B5EF4-FFF2-40B4-BE49-F238E27FC236}">
                <a16:creationId xmlns:a16="http://schemas.microsoft.com/office/drawing/2014/main" id="{B2725A81-E7A5-8111-F52C-96205A2694E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16" b="18100"/>
          <a:stretch/>
        </p:blipFill>
        <p:spPr>
          <a:xfrm>
            <a:off x="7601166" y="467446"/>
            <a:ext cx="925131" cy="801077"/>
          </a:xfrm>
          <a:prstGeom prst="rect">
            <a:avLst/>
          </a:prstGeom>
        </p:spPr>
      </p:pic>
      <p:pic>
        <p:nvPicPr>
          <p:cNvPr id="76" name="Picture 75" descr="Shape&#10;&#10;Description automatically generated with low confidence">
            <a:extLst>
              <a:ext uri="{FF2B5EF4-FFF2-40B4-BE49-F238E27FC236}">
                <a16:creationId xmlns:a16="http://schemas.microsoft.com/office/drawing/2014/main" id="{80556F1A-5662-DC7F-4091-B6788E29793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61" b="29117"/>
          <a:stretch/>
        </p:blipFill>
        <p:spPr>
          <a:xfrm>
            <a:off x="4053266" y="427235"/>
            <a:ext cx="918911" cy="677510"/>
          </a:xfrm>
          <a:prstGeom prst="rect">
            <a:avLst/>
          </a:prstGeom>
        </p:spPr>
      </p:pic>
      <p:pic>
        <p:nvPicPr>
          <p:cNvPr id="77" name="Picture 76" descr="Shape&#10;&#10;Description automatically generated with low confidence">
            <a:extLst>
              <a:ext uri="{FF2B5EF4-FFF2-40B4-BE49-F238E27FC236}">
                <a16:creationId xmlns:a16="http://schemas.microsoft.com/office/drawing/2014/main" id="{ABCF41B2-8232-A389-6D9C-FB3737264BD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12" b="13723"/>
          <a:stretch/>
        </p:blipFill>
        <p:spPr>
          <a:xfrm>
            <a:off x="5879795" y="5789552"/>
            <a:ext cx="895657" cy="827882"/>
          </a:xfrm>
          <a:prstGeom prst="rect">
            <a:avLst/>
          </a:prstGeom>
        </p:spPr>
      </p:pic>
      <p:pic>
        <p:nvPicPr>
          <p:cNvPr id="78" name="Picture 77" descr="Shape&#10;&#10;Description automatically generated with low confidence">
            <a:extLst>
              <a:ext uri="{FF2B5EF4-FFF2-40B4-BE49-F238E27FC236}">
                <a16:creationId xmlns:a16="http://schemas.microsoft.com/office/drawing/2014/main" id="{5B86995A-0CC1-4624-EB06-24DF775272ED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" b="26730"/>
          <a:stretch/>
        </p:blipFill>
        <p:spPr>
          <a:xfrm>
            <a:off x="2114552" y="5702765"/>
            <a:ext cx="848578" cy="677510"/>
          </a:xfrm>
          <a:prstGeom prst="rect">
            <a:avLst/>
          </a:prstGeom>
        </p:spPr>
      </p:pic>
      <p:pic>
        <p:nvPicPr>
          <p:cNvPr id="34" name="Picture 33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12366" y="3009899"/>
            <a:ext cx="462365" cy="362186"/>
          </a:xfrm>
          <a:prstGeom prst="rect">
            <a:avLst/>
          </a:prstGeom>
        </p:spPr>
      </p:pic>
      <p:pic>
        <p:nvPicPr>
          <p:cNvPr id="37" name="Picture 36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44165" y="3888066"/>
            <a:ext cx="462365" cy="362186"/>
          </a:xfrm>
          <a:prstGeom prst="rect">
            <a:avLst/>
          </a:prstGeom>
        </p:spPr>
      </p:pic>
      <p:pic>
        <p:nvPicPr>
          <p:cNvPr id="38" name="Picture 37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26625" y="3908843"/>
            <a:ext cx="462365" cy="362186"/>
          </a:xfrm>
          <a:prstGeom prst="rect">
            <a:avLst/>
          </a:prstGeom>
        </p:spPr>
      </p:pic>
      <p:pic>
        <p:nvPicPr>
          <p:cNvPr id="39" name="Picture 38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2802" y="3004891"/>
            <a:ext cx="462365" cy="362186"/>
          </a:xfrm>
          <a:prstGeom prst="rect">
            <a:avLst/>
          </a:prstGeom>
        </p:spPr>
      </p:pic>
      <p:pic>
        <p:nvPicPr>
          <p:cNvPr id="40" name="Picture 39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84922" y="2999442"/>
            <a:ext cx="462365" cy="362186"/>
          </a:xfrm>
          <a:prstGeom prst="rect">
            <a:avLst/>
          </a:prstGeom>
        </p:spPr>
      </p:pic>
      <p:pic>
        <p:nvPicPr>
          <p:cNvPr id="41" name="Picture 40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C9A83950-7093-C8B0-A491-DC06084253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08328" y="3897857"/>
            <a:ext cx="462365" cy="36218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35" b="13895"/>
          <a:stretch/>
        </p:blipFill>
        <p:spPr>
          <a:xfrm>
            <a:off x="9626207" y="5667851"/>
            <a:ext cx="972339" cy="875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15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8B0B755-7507-9DD1-C801-0AED5E9B744C}"/>
              </a:ext>
            </a:extLst>
          </p:cNvPr>
          <p:cNvSpPr/>
          <p:nvPr/>
        </p:nvSpPr>
        <p:spPr>
          <a:xfrm>
            <a:off x="805774" y="1487508"/>
            <a:ext cx="1817448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Data representation</a:t>
            </a:r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17D6DD-B834-2787-B51C-ABFDDD1D3376}"/>
              </a:ext>
            </a:extLst>
          </p:cNvPr>
          <p:cNvSpPr/>
          <p:nvPr/>
        </p:nvSpPr>
        <p:spPr>
          <a:xfrm>
            <a:off x="2463806" y="4150608"/>
            <a:ext cx="2101851" cy="16383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Systems architecture</a:t>
            </a:r>
            <a:endParaRPr lang="en-GB" sz="1600" dirty="0">
              <a:solidFill>
                <a:srgbClr val="2D508F"/>
              </a:solidFill>
            </a:endParaRPr>
          </a:p>
        </p:txBody>
      </p:sp>
      <p:pic>
        <p:nvPicPr>
          <p:cNvPr id="18" name="Picture 17" descr="\\SMSFILE01\staffdata$\judsonl\Downloads\Sandymoor-MASTER-strap.jpg">
            <a:extLst>
              <a:ext uri="{FF2B5EF4-FFF2-40B4-BE49-F238E27FC236}">
                <a16:creationId xmlns:a16="http://schemas.microsoft.com/office/drawing/2014/main" id="{76B43335-EFF5-1E4D-5FAA-B7353A773A73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0758" y="165568"/>
            <a:ext cx="1490662" cy="1547816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Flowchart: Display 27">
            <a:extLst>
              <a:ext uri="{FF2B5EF4-FFF2-40B4-BE49-F238E27FC236}">
                <a16:creationId xmlns:a16="http://schemas.microsoft.com/office/drawing/2014/main" id="{2F90FEE4-5CFA-0B36-6954-7A7DD9844D1C}"/>
              </a:ext>
            </a:extLst>
          </p:cNvPr>
          <p:cNvSpPr/>
          <p:nvPr/>
        </p:nvSpPr>
        <p:spPr>
          <a:xfrm rot="16200000">
            <a:off x="119974" y="395961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BD13F92-B15A-2D7F-4A6D-EF92AFAC4756}"/>
              </a:ext>
            </a:extLst>
          </p:cNvPr>
          <p:cNvCxnSpPr>
            <a:cxnSpLocks/>
          </p:cNvCxnSpPr>
          <p:nvPr/>
        </p:nvCxnSpPr>
        <p:spPr>
          <a:xfrm>
            <a:off x="805774" y="1519911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Display 34">
            <a:extLst>
              <a:ext uri="{FF2B5EF4-FFF2-40B4-BE49-F238E27FC236}">
                <a16:creationId xmlns:a16="http://schemas.microsoft.com/office/drawing/2014/main" id="{6685C9BD-1875-D35C-542F-1DDA91772921}"/>
              </a:ext>
            </a:extLst>
          </p:cNvPr>
          <p:cNvSpPr/>
          <p:nvPr/>
        </p:nvSpPr>
        <p:spPr>
          <a:xfrm rot="5400000">
            <a:off x="1739902" y="5687217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0E37F06-76B0-8D5E-AB78-C5FFDD035730}"/>
              </a:ext>
            </a:extLst>
          </p:cNvPr>
          <p:cNvCxnSpPr>
            <a:cxnSpLocks/>
            <a:endCxn id="35" idx="1"/>
          </p:cNvCxnSpPr>
          <p:nvPr/>
        </p:nvCxnSpPr>
        <p:spPr>
          <a:xfrm>
            <a:off x="2422527" y="4069087"/>
            <a:ext cx="0" cy="137683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E9D1FE9D-AE8F-DD76-88EF-9E3526CA4ACE}"/>
              </a:ext>
            </a:extLst>
          </p:cNvPr>
          <p:cNvSpPr/>
          <p:nvPr/>
        </p:nvSpPr>
        <p:spPr>
          <a:xfrm>
            <a:off x="4843699" y="1500934"/>
            <a:ext cx="1975523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Computer networks, connections and protocols</a:t>
            </a:r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39" name="Flowchart: Display 38">
            <a:extLst>
              <a:ext uri="{FF2B5EF4-FFF2-40B4-BE49-F238E27FC236}">
                <a16:creationId xmlns:a16="http://schemas.microsoft.com/office/drawing/2014/main" id="{73F99A73-23D9-E53E-CE83-6258FDE2C0A0}"/>
              </a:ext>
            </a:extLst>
          </p:cNvPr>
          <p:cNvSpPr/>
          <p:nvPr/>
        </p:nvSpPr>
        <p:spPr>
          <a:xfrm rot="16200000">
            <a:off x="4157900" y="409387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A69F21BE-BABC-C542-DFCC-162FE89B9C2D}"/>
              </a:ext>
            </a:extLst>
          </p:cNvPr>
          <p:cNvCxnSpPr>
            <a:cxnSpLocks/>
          </p:cNvCxnSpPr>
          <p:nvPr/>
        </p:nvCxnSpPr>
        <p:spPr>
          <a:xfrm>
            <a:off x="4843700" y="1533337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B2F0EB4A-2A4F-735F-5DB4-4B6C3A443627}"/>
              </a:ext>
            </a:extLst>
          </p:cNvPr>
          <p:cNvSpPr/>
          <p:nvPr/>
        </p:nvSpPr>
        <p:spPr>
          <a:xfrm rot="16200000">
            <a:off x="-3194960" y="3199331"/>
            <a:ext cx="6858000" cy="459339"/>
          </a:xfrm>
          <a:prstGeom prst="rect">
            <a:avLst/>
          </a:prstGeom>
          <a:gradFill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Computer Science Year 10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8EBAF21-CBF9-422A-A706-95995A2B27BD}"/>
              </a:ext>
            </a:extLst>
          </p:cNvPr>
          <p:cNvSpPr/>
          <p:nvPr/>
        </p:nvSpPr>
        <p:spPr>
          <a:xfrm>
            <a:off x="6712401" y="4142579"/>
            <a:ext cx="2101851" cy="16383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rgbClr val="2D508F"/>
                </a:solidFill>
              </a:rPr>
              <a:t>Software </a:t>
            </a:r>
          </a:p>
        </p:txBody>
      </p:sp>
      <p:sp>
        <p:nvSpPr>
          <p:cNvPr id="34" name="Flowchart: Display 33">
            <a:extLst>
              <a:ext uri="{FF2B5EF4-FFF2-40B4-BE49-F238E27FC236}">
                <a16:creationId xmlns:a16="http://schemas.microsoft.com/office/drawing/2014/main" id="{8570F4E9-A1F5-2FC5-0579-ADB22184C540}"/>
              </a:ext>
            </a:extLst>
          </p:cNvPr>
          <p:cNvSpPr/>
          <p:nvPr/>
        </p:nvSpPr>
        <p:spPr>
          <a:xfrm rot="5400000">
            <a:off x="5988497" y="5679188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1D3EA4F-FD4C-F92F-E203-0CC449201D3F}"/>
              </a:ext>
            </a:extLst>
          </p:cNvPr>
          <p:cNvCxnSpPr>
            <a:cxnSpLocks/>
            <a:endCxn id="34" idx="1"/>
          </p:cNvCxnSpPr>
          <p:nvPr/>
        </p:nvCxnSpPr>
        <p:spPr>
          <a:xfrm>
            <a:off x="6671122" y="4061058"/>
            <a:ext cx="0" cy="137683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Arrow: Pentagon 67">
            <a:extLst>
              <a:ext uri="{FF2B5EF4-FFF2-40B4-BE49-F238E27FC236}">
                <a16:creationId xmlns:a16="http://schemas.microsoft.com/office/drawing/2014/main" id="{58EA2489-9DF8-1E84-3377-14918C4C9782}"/>
              </a:ext>
            </a:extLst>
          </p:cNvPr>
          <p:cNvSpPr/>
          <p:nvPr/>
        </p:nvSpPr>
        <p:spPr>
          <a:xfrm>
            <a:off x="452853" y="3304089"/>
            <a:ext cx="11681998" cy="732491"/>
          </a:xfrm>
          <a:prstGeom prst="homePlate">
            <a:avLst/>
          </a:prstGeom>
          <a:gradFill flip="none" rotWithShape="1"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20D20E8-C84F-3B3C-0CA4-D46CC45BB502}"/>
              </a:ext>
            </a:extLst>
          </p:cNvPr>
          <p:cNvSpPr txBox="1"/>
          <p:nvPr/>
        </p:nvSpPr>
        <p:spPr>
          <a:xfrm>
            <a:off x="60002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E79774E-B25D-D9D8-8A48-C5B281315929}"/>
              </a:ext>
            </a:extLst>
          </p:cNvPr>
          <p:cNvSpPr txBox="1"/>
          <p:nvPr/>
        </p:nvSpPr>
        <p:spPr>
          <a:xfrm>
            <a:off x="249360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0F85D32-C818-D5A9-5EB9-AB3AA369C4BF}"/>
              </a:ext>
            </a:extLst>
          </p:cNvPr>
          <p:cNvSpPr txBox="1"/>
          <p:nvPr/>
        </p:nvSpPr>
        <p:spPr>
          <a:xfrm>
            <a:off x="438718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2214F8B-60EC-4F81-D609-158832228904}"/>
              </a:ext>
            </a:extLst>
          </p:cNvPr>
          <p:cNvSpPr txBox="1"/>
          <p:nvPr/>
        </p:nvSpPr>
        <p:spPr>
          <a:xfrm>
            <a:off x="628076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4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80BD198-F416-7D6D-CE35-57194EA307CE}"/>
              </a:ext>
            </a:extLst>
          </p:cNvPr>
          <p:cNvSpPr txBox="1"/>
          <p:nvPr/>
        </p:nvSpPr>
        <p:spPr>
          <a:xfrm>
            <a:off x="8174345" y="3450740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AB18397-E82B-475A-E214-F604B07CEE3C}"/>
              </a:ext>
            </a:extLst>
          </p:cNvPr>
          <p:cNvSpPr txBox="1"/>
          <p:nvPr/>
        </p:nvSpPr>
        <p:spPr>
          <a:xfrm>
            <a:off x="10047287" y="343873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pic>
        <p:nvPicPr>
          <p:cNvPr id="61" name="Picture 60" descr="\\SMSFILE01\staffdata$\judsonl\Downloads\Sandymoor-MASTER-strap.jpg">
            <a:extLst>
              <a:ext uri="{FF2B5EF4-FFF2-40B4-BE49-F238E27FC236}">
                <a16:creationId xmlns:a16="http://schemas.microsoft.com/office/drawing/2014/main" id="{A13EC464-FAC9-46E4-E14F-608C13BD3FB2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108" y="133818"/>
            <a:ext cx="1490662" cy="1547816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72951309-B735-A5C4-2568-376D3F2DC827}"/>
              </a:ext>
            </a:extLst>
          </p:cNvPr>
          <p:cNvSpPr txBox="1"/>
          <p:nvPr/>
        </p:nvSpPr>
        <p:spPr>
          <a:xfrm>
            <a:off x="8174345" y="3450740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7C8AD7B-426D-0837-B303-59BD2ABB4B8A}"/>
              </a:ext>
            </a:extLst>
          </p:cNvPr>
          <p:cNvSpPr txBox="1"/>
          <p:nvPr/>
        </p:nvSpPr>
        <p:spPr>
          <a:xfrm>
            <a:off x="10047287" y="343873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C8816E2E-5A56-ACB2-8B7C-89D278DED740}"/>
              </a:ext>
            </a:extLst>
          </p:cNvPr>
          <p:cNvSpPr/>
          <p:nvPr/>
        </p:nvSpPr>
        <p:spPr>
          <a:xfrm>
            <a:off x="8063732" y="1572268"/>
            <a:ext cx="1786308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Impacts of digital technology</a:t>
            </a:r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65" name="Flowchart: Display 64">
            <a:extLst>
              <a:ext uri="{FF2B5EF4-FFF2-40B4-BE49-F238E27FC236}">
                <a16:creationId xmlns:a16="http://schemas.microsoft.com/office/drawing/2014/main" id="{1BBF3CE0-6F0E-6E9E-8A4E-D1A3A71A05DE}"/>
              </a:ext>
            </a:extLst>
          </p:cNvPr>
          <p:cNvSpPr/>
          <p:nvPr/>
        </p:nvSpPr>
        <p:spPr>
          <a:xfrm rot="16200000">
            <a:off x="7434317" y="478202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908E7FF-BE00-9448-04D0-837BCBA2D944}"/>
              </a:ext>
            </a:extLst>
          </p:cNvPr>
          <p:cNvCxnSpPr>
            <a:cxnSpLocks/>
          </p:cNvCxnSpPr>
          <p:nvPr/>
        </p:nvCxnSpPr>
        <p:spPr>
          <a:xfrm>
            <a:off x="8091198" y="1604671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02ABDAC6-5B7D-F013-5631-32C5ECA33302}"/>
              </a:ext>
            </a:extLst>
          </p:cNvPr>
          <p:cNvSpPr/>
          <p:nvPr/>
        </p:nvSpPr>
        <p:spPr>
          <a:xfrm>
            <a:off x="10151463" y="4224196"/>
            <a:ext cx="1945240" cy="177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Algorithms </a:t>
            </a:r>
          </a:p>
        </p:txBody>
      </p:sp>
      <p:sp>
        <p:nvSpPr>
          <p:cNvPr id="75" name="Flowchart: Display 74">
            <a:extLst>
              <a:ext uri="{FF2B5EF4-FFF2-40B4-BE49-F238E27FC236}">
                <a16:creationId xmlns:a16="http://schemas.microsoft.com/office/drawing/2014/main" id="{EBC291FA-AAD3-584E-CF84-6552FF90F86D}"/>
              </a:ext>
            </a:extLst>
          </p:cNvPr>
          <p:cNvSpPr/>
          <p:nvPr/>
        </p:nvSpPr>
        <p:spPr>
          <a:xfrm rot="5400000">
            <a:off x="9429752" y="5726113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A78DEE26-6FB9-74E6-2ED5-0C4F1D0DF280}"/>
              </a:ext>
            </a:extLst>
          </p:cNvPr>
          <p:cNvCxnSpPr>
            <a:cxnSpLocks/>
            <a:endCxn id="75" idx="1"/>
          </p:cNvCxnSpPr>
          <p:nvPr/>
        </p:nvCxnSpPr>
        <p:spPr>
          <a:xfrm>
            <a:off x="10112377" y="4074647"/>
            <a:ext cx="0" cy="1410166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8" name="Picture 77" descr="Shape&#10;&#10;Description automatically generated with low confidence">
            <a:extLst>
              <a:ext uri="{FF2B5EF4-FFF2-40B4-BE49-F238E27FC236}">
                <a16:creationId xmlns:a16="http://schemas.microsoft.com/office/drawing/2014/main" id="{B0C87E79-30BC-C8DF-B8F7-CEBAD8DC649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61" b="29117"/>
          <a:stretch/>
        </p:blipFill>
        <p:spPr>
          <a:xfrm>
            <a:off x="399383" y="330188"/>
            <a:ext cx="918911" cy="677510"/>
          </a:xfrm>
          <a:prstGeom prst="rect">
            <a:avLst/>
          </a:prstGeom>
        </p:spPr>
      </p:pic>
      <p:pic>
        <p:nvPicPr>
          <p:cNvPr id="79" name="Picture 78" descr="Shape&#10;&#10;Description automatically generated with low confidence">
            <a:extLst>
              <a:ext uri="{FF2B5EF4-FFF2-40B4-BE49-F238E27FC236}">
                <a16:creationId xmlns:a16="http://schemas.microsoft.com/office/drawing/2014/main" id="{16C84AA7-C605-DD2A-692E-26C99D45A16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" b="26730"/>
          <a:stretch/>
        </p:blipFill>
        <p:spPr>
          <a:xfrm>
            <a:off x="1960207" y="5780880"/>
            <a:ext cx="848578" cy="677510"/>
          </a:xfrm>
          <a:prstGeom prst="rect">
            <a:avLst/>
          </a:prstGeom>
        </p:spPr>
      </p:pic>
      <p:pic>
        <p:nvPicPr>
          <p:cNvPr id="80" name="Picture 79" descr="Shape&#10;&#10;Description automatically generated with low confidence">
            <a:extLst>
              <a:ext uri="{FF2B5EF4-FFF2-40B4-BE49-F238E27FC236}">
                <a16:creationId xmlns:a16="http://schemas.microsoft.com/office/drawing/2014/main" id="{EE4D19DA-5C3E-2564-5E0D-5828D794DA4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12" b="13723"/>
          <a:stretch/>
        </p:blipFill>
        <p:spPr>
          <a:xfrm>
            <a:off x="4386193" y="425149"/>
            <a:ext cx="895657" cy="8278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7878F1B-7FFA-76A3-4B9A-2D66D943266D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9" b="21583"/>
          <a:stretch/>
        </p:blipFill>
        <p:spPr>
          <a:xfrm>
            <a:off x="6170784" y="5738517"/>
            <a:ext cx="1041956" cy="831105"/>
          </a:xfrm>
          <a:prstGeom prst="rect">
            <a:avLst/>
          </a:prstGeom>
        </p:spPr>
      </p:pic>
      <p:pic>
        <p:nvPicPr>
          <p:cNvPr id="81" name="Picture 80" descr="Shape&#10;&#10;Description automatically generated with low confidence">
            <a:extLst>
              <a:ext uri="{FF2B5EF4-FFF2-40B4-BE49-F238E27FC236}">
                <a16:creationId xmlns:a16="http://schemas.microsoft.com/office/drawing/2014/main" id="{3A4684B4-F5CE-A1E5-EA81-F38AE3CA57CE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16" b="18100"/>
          <a:stretch/>
        </p:blipFill>
        <p:spPr>
          <a:xfrm>
            <a:off x="9628571" y="5807332"/>
            <a:ext cx="925131" cy="801077"/>
          </a:xfrm>
          <a:prstGeom prst="rect">
            <a:avLst/>
          </a:prstGeom>
        </p:spPr>
      </p:pic>
      <p:pic>
        <p:nvPicPr>
          <p:cNvPr id="83" name="Picture 82" descr="Shape&#10;&#10;Description automatically generated with low confidence">
            <a:extLst>
              <a:ext uri="{FF2B5EF4-FFF2-40B4-BE49-F238E27FC236}">
                <a16:creationId xmlns:a16="http://schemas.microsoft.com/office/drawing/2014/main" id="{36B9C1CC-9A8A-CDE6-7043-24829535D53D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201" b="21688"/>
          <a:stretch/>
        </p:blipFill>
        <p:spPr>
          <a:xfrm>
            <a:off x="7700825" y="452898"/>
            <a:ext cx="924117" cy="73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028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8B0B755-7507-9DD1-C801-0AED5E9B744C}"/>
              </a:ext>
            </a:extLst>
          </p:cNvPr>
          <p:cNvSpPr/>
          <p:nvPr/>
        </p:nvSpPr>
        <p:spPr>
          <a:xfrm>
            <a:off x="805774" y="1487508"/>
            <a:ext cx="1817448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Development</a:t>
            </a:r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17D6DD-B834-2787-B51C-ABFDDD1D3376}"/>
              </a:ext>
            </a:extLst>
          </p:cNvPr>
          <p:cNvSpPr/>
          <p:nvPr/>
        </p:nvSpPr>
        <p:spPr>
          <a:xfrm>
            <a:off x="2463806" y="4150608"/>
            <a:ext cx="2101851" cy="16383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Procedural programming</a:t>
            </a:r>
            <a:endParaRPr lang="en-GB" sz="1600" dirty="0">
              <a:solidFill>
                <a:srgbClr val="2D508F"/>
              </a:solidFill>
            </a:endParaRPr>
          </a:p>
        </p:txBody>
      </p:sp>
      <p:pic>
        <p:nvPicPr>
          <p:cNvPr id="18" name="Picture 17" descr="\\SMSFILE01\staffdata$\judsonl\Downloads\Sandymoor-MASTER-strap.jpg">
            <a:extLst>
              <a:ext uri="{FF2B5EF4-FFF2-40B4-BE49-F238E27FC236}">
                <a16:creationId xmlns:a16="http://schemas.microsoft.com/office/drawing/2014/main" id="{76B43335-EFF5-1E4D-5FAA-B7353A773A73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0758" y="165568"/>
            <a:ext cx="1490662" cy="1547816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Flowchart: Display 27">
            <a:extLst>
              <a:ext uri="{FF2B5EF4-FFF2-40B4-BE49-F238E27FC236}">
                <a16:creationId xmlns:a16="http://schemas.microsoft.com/office/drawing/2014/main" id="{2F90FEE4-5CFA-0B36-6954-7A7DD9844D1C}"/>
              </a:ext>
            </a:extLst>
          </p:cNvPr>
          <p:cNvSpPr/>
          <p:nvPr/>
        </p:nvSpPr>
        <p:spPr>
          <a:xfrm rot="16200000">
            <a:off x="119974" y="395961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BD13F92-B15A-2D7F-4A6D-EF92AFAC4756}"/>
              </a:ext>
            </a:extLst>
          </p:cNvPr>
          <p:cNvCxnSpPr>
            <a:cxnSpLocks/>
          </p:cNvCxnSpPr>
          <p:nvPr/>
        </p:nvCxnSpPr>
        <p:spPr>
          <a:xfrm>
            <a:off x="805774" y="1519911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Display 34">
            <a:extLst>
              <a:ext uri="{FF2B5EF4-FFF2-40B4-BE49-F238E27FC236}">
                <a16:creationId xmlns:a16="http://schemas.microsoft.com/office/drawing/2014/main" id="{6685C9BD-1875-D35C-542F-1DDA91772921}"/>
              </a:ext>
            </a:extLst>
          </p:cNvPr>
          <p:cNvSpPr/>
          <p:nvPr/>
        </p:nvSpPr>
        <p:spPr>
          <a:xfrm rot="5400000">
            <a:off x="1739902" y="5687217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0E37F06-76B0-8D5E-AB78-C5FFDD035730}"/>
              </a:ext>
            </a:extLst>
          </p:cNvPr>
          <p:cNvCxnSpPr>
            <a:cxnSpLocks/>
            <a:endCxn id="35" idx="1"/>
          </p:cNvCxnSpPr>
          <p:nvPr/>
        </p:nvCxnSpPr>
        <p:spPr>
          <a:xfrm>
            <a:off x="2422527" y="4069087"/>
            <a:ext cx="0" cy="137683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E9D1FE9D-AE8F-DD76-88EF-9E3526CA4ACE}"/>
              </a:ext>
            </a:extLst>
          </p:cNvPr>
          <p:cNvSpPr/>
          <p:nvPr/>
        </p:nvSpPr>
        <p:spPr>
          <a:xfrm>
            <a:off x="4843699" y="1500934"/>
            <a:ext cx="1975523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Data, systems, networks  2</a:t>
            </a:r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39" name="Flowchart: Display 38">
            <a:extLst>
              <a:ext uri="{FF2B5EF4-FFF2-40B4-BE49-F238E27FC236}">
                <a16:creationId xmlns:a16="http://schemas.microsoft.com/office/drawing/2014/main" id="{73F99A73-23D9-E53E-CE83-6258FDE2C0A0}"/>
              </a:ext>
            </a:extLst>
          </p:cNvPr>
          <p:cNvSpPr/>
          <p:nvPr/>
        </p:nvSpPr>
        <p:spPr>
          <a:xfrm rot="16200000">
            <a:off x="4157900" y="409387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A69F21BE-BABC-C542-DFCC-162FE89B9C2D}"/>
              </a:ext>
            </a:extLst>
          </p:cNvPr>
          <p:cNvCxnSpPr>
            <a:cxnSpLocks/>
          </p:cNvCxnSpPr>
          <p:nvPr/>
        </p:nvCxnSpPr>
        <p:spPr>
          <a:xfrm>
            <a:off x="4843700" y="1533337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B2F0EB4A-2A4F-735F-5DB4-4B6C3A443627}"/>
              </a:ext>
            </a:extLst>
          </p:cNvPr>
          <p:cNvSpPr/>
          <p:nvPr/>
        </p:nvSpPr>
        <p:spPr>
          <a:xfrm rot="16200000">
            <a:off x="-3194960" y="3400810"/>
            <a:ext cx="6858000" cy="459339"/>
          </a:xfrm>
          <a:prstGeom prst="rect">
            <a:avLst/>
          </a:prstGeom>
          <a:gradFill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Science Year 11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62CA7B02-F51A-53FB-9D1E-B9CA99AA9C88}"/>
              </a:ext>
            </a:extLst>
          </p:cNvPr>
          <p:cNvSpPr/>
          <p:nvPr/>
        </p:nvSpPr>
        <p:spPr>
          <a:xfrm>
            <a:off x="8569006" y="1436677"/>
            <a:ext cx="1975523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Development, programming 2</a:t>
            </a:r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29" name="Flowchart: Display 28">
            <a:extLst>
              <a:ext uri="{FF2B5EF4-FFF2-40B4-BE49-F238E27FC236}">
                <a16:creationId xmlns:a16="http://schemas.microsoft.com/office/drawing/2014/main" id="{814D23CD-5B7A-1818-88D1-32BD1B1F2B51}"/>
              </a:ext>
            </a:extLst>
          </p:cNvPr>
          <p:cNvSpPr/>
          <p:nvPr/>
        </p:nvSpPr>
        <p:spPr>
          <a:xfrm rot="16200000">
            <a:off x="7883207" y="345130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AADBB3E-3268-6B33-0BF4-DC26B1237EB2}"/>
              </a:ext>
            </a:extLst>
          </p:cNvPr>
          <p:cNvCxnSpPr>
            <a:cxnSpLocks/>
          </p:cNvCxnSpPr>
          <p:nvPr/>
        </p:nvCxnSpPr>
        <p:spPr>
          <a:xfrm>
            <a:off x="8569007" y="1469080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8EBAF21-CBF9-422A-A706-95995A2B27BD}"/>
              </a:ext>
            </a:extLst>
          </p:cNvPr>
          <p:cNvSpPr/>
          <p:nvPr/>
        </p:nvSpPr>
        <p:spPr>
          <a:xfrm>
            <a:off x="6712401" y="4142579"/>
            <a:ext cx="2101851" cy="16383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Software, algorithms, digital technology 2</a:t>
            </a:r>
          </a:p>
        </p:txBody>
      </p:sp>
      <p:sp>
        <p:nvSpPr>
          <p:cNvPr id="34" name="Flowchart: Display 33">
            <a:extLst>
              <a:ext uri="{FF2B5EF4-FFF2-40B4-BE49-F238E27FC236}">
                <a16:creationId xmlns:a16="http://schemas.microsoft.com/office/drawing/2014/main" id="{8570F4E9-A1F5-2FC5-0579-ADB22184C540}"/>
              </a:ext>
            </a:extLst>
          </p:cNvPr>
          <p:cNvSpPr/>
          <p:nvPr/>
        </p:nvSpPr>
        <p:spPr>
          <a:xfrm rot="5400000">
            <a:off x="5988497" y="5679188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1D3EA4F-FD4C-F92F-E203-0CC449201D3F}"/>
              </a:ext>
            </a:extLst>
          </p:cNvPr>
          <p:cNvCxnSpPr>
            <a:cxnSpLocks/>
            <a:endCxn id="34" idx="1"/>
          </p:cNvCxnSpPr>
          <p:nvPr/>
        </p:nvCxnSpPr>
        <p:spPr>
          <a:xfrm>
            <a:off x="6671122" y="4061058"/>
            <a:ext cx="0" cy="137683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45952D58-FA27-FDD7-8D12-C21D81A88E38}"/>
              </a:ext>
            </a:extLst>
          </p:cNvPr>
          <p:cNvSpPr/>
          <p:nvPr/>
        </p:nvSpPr>
        <p:spPr>
          <a:xfrm>
            <a:off x="10085779" y="4101594"/>
            <a:ext cx="2101851" cy="16383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EXAMS</a:t>
            </a:r>
            <a:endParaRPr lang="en-GB" sz="1600" dirty="0">
              <a:solidFill>
                <a:srgbClr val="2D508F"/>
              </a:solidFill>
            </a:endParaRPr>
          </a:p>
        </p:txBody>
      </p:sp>
      <p:sp>
        <p:nvSpPr>
          <p:cNvPr id="45" name="Flowchart: Display 44">
            <a:extLst>
              <a:ext uri="{FF2B5EF4-FFF2-40B4-BE49-F238E27FC236}">
                <a16:creationId xmlns:a16="http://schemas.microsoft.com/office/drawing/2014/main" id="{B149DC8A-6368-DE52-F984-2AA240F7C906}"/>
              </a:ext>
            </a:extLst>
          </p:cNvPr>
          <p:cNvSpPr/>
          <p:nvPr/>
        </p:nvSpPr>
        <p:spPr>
          <a:xfrm rot="5400000">
            <a:off x="9361875" y="5638203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FA3B1D1-C1D4-8545-E1BB-647395E54942}"/>
              </a:ext>
            </a:extLst>
          </p:cNvPr>
          <p:cNvCxnSpPr>
            <a:cxnSpLocks/>
            <a:endCxn id="45" idx="1"/>
          </p:cNvCxnSpPr>
          <p:nvPr/>
        </p:nvCxnSpPr>
        <p:spPr>
          <a:xfrm>
            <a:off x="10044500" y="4020073"/>
            <a:ext cx="0" cy="137683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Shape&#10;&#10;Description automatically generated with low confidence">
            <a:extLst>
              <a:ext uri="{FF2B5EF4-FFF2-40B4-BE49-F238E27FC236}">
                <a16:creationId xmlns:a16="http://schemas.microsoft.com/office/drawing/2014/main" id="{525544BE-FFBF-C1FB-BF0A-77A072CF64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91" t="1055" r="11861" b="20605"/>
          <a:stretch/>
        </p:blipFill>
        <p:spPr>
          <a:xfrm>
            <a:off x="9603175" y="5687448"/>
            <a:ext cx="875191" cy="916035"/>
          </a:xfrm>
          <a:prstGeom prst="rect">
            <a:avLst/>
          </a:prstGeom>
        </p:spPr>
      </p:pic>
      <p:sp>
        <p:nvSpPr>
          <p:cNvPr id="64" name="Arrow: Pentagon 63">
            <a:extLst>
              <a:ext uri="{FF2B5EF4-FFF2-40B4-BE49-F238E27FC236}">
                <a16:creationId xmlns:a16="http://schemas.microsoft.com/office/drawing/2014/main" id="{9AFF9370-FBB0-B398-7F9F-E31D00B6503C}"/>
              </a:ext>
            </a:extLst>
          </p:cNvPr>
          <p:cNvSpPr/>
          <p:nvPr/>
        </p:nvSpPr>
        <p:spPr>
          <a:xfrm>
            <a:off x="452853" y="3304089"/>
            <a:ext cx="11681998" cy="732491"/>
          </a:xfrm>
          <a:prstGeom prst="homePlate">
            <a:avLst/>
          </a:prstGeom>
          <a:gradFill flip="none" rotWithShape="1"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8CA41EC-70A6-6DBF-E106-59B16366009D}"/>
              </a:ext>
            </a:extLst>
          </p:cNvPr>
          <p:cNvSpPr txBox="1"/>
          <p:nvPr/>
        </p:nvSpPr>
        <p:spPr>
          <a:xfrm>
            <a:off x="60002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1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1E8E250-FB70-79DD-FE4E-8A2FE7DF06EE}"/>
              </a:ext>
            </a:extLst>
          </p:cNvPr>
          <p:cNvSpPr txBox="1"/>
          <p:nvPr/>
        </p:nvSpPr>
        <p:spPr>
          <a:xfrm>
            <a:off x="249360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2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93A604A-3C0A-8BD5-8EF6-2BAD1B3533F5}"/>
              </a:ext>
            </a:extLst>
          </p:cNvPr>
          <p:cNvSpPr txBox="1"/>
          <p:nvPr/>
        </p:nvSpPr>
        <p:spPr>
          <a:xfrm>
            <a:off x="438718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3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DCC28B7-BFA0-07EE-99A8-6C2A76D300FF}"/>
              </a:ext>
            </a:extLst>
          </p:cNvPr>
          <p:cNvSpPr txBox="1"/>
          <p:nvPr/>
        </p:nvSpPr>
        <p:spPr>
          <a:xfrm>
            <a:off x="628076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4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7118A12-A433-79CD-058A-7B0BF7F189D2}"/>
              </a:ext>
            </a:extLst>
          </p:cNvPr>
          <p:cNvSpPr txBox="1"/>
          <p:nvPr/>
        </p:nvSpPr>
        <p:spPr>
          <a:xfrm>
            <a:off x="8174345" y="3450740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A67D578-1014-C9FC-6B33-979179BE90C9}"/>
              </a:ext>
            </a:extLst>
          </p:cNvPr>
          <p:cNvSpPr txBox="1"/>
          <p:nvPr/>
        </p:nvSpPr>
        <p:spPr>
          <a:xfrm>
            <a:off x="10047287" y="343873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pic>
        <p:nvPicPr>
          <p:cNvPr id="49" name="Picture 48" descr="Shape&#10;&#10;Description automatically generated with low confidence">
            <a:extLst>
              <a:ext uri="{FF2B5EF4-FFF2-40B4-BE49-F238E27FC236}">
                <a16:creationId xmlns:a16="http://schemas.microsoft.com/office/drawing/2014/main" id="{4AAB54E3-3D2D-4633-2A0F-81A45C20E70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632" b="25581"/>
          <a:stretch/>
        </p:blipFill>
        <p:spPr>
          <a:xfrm>
            <a:off x="8026795" y="281189"/>
            <a:ext cx="1078074" cy="897733"/>
          </a:xfrm>
          <a:prstGeom prst="rect">
            <a:avLst/>
          </a:prstGeom>
        </p:spPr>
      </p:pic>
      <p:pic>
        <p:nvPicPr>
          <p:cNvPr id="54" name="Picture 53" descr="Shape&#10;&#10;Description automatically generated with low confidence">
            <a:extLst>
              <a:ext uri="{FF2B5EF4-FFF2-40B4-BE49-F238E27FC236}">
                <a16:creationId xmlns:a16="http://schemas.microsoft.com/office/drawing/2014/main" id="{D8E11582-20E3-77C4-3A97-7D6F01E6F55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98" b="23810"/>
          <a:stretch/>
        </p:blipFill>
        <p:spPr>
          <a:xfrm>
            <a:off x="132007" y="327767"/>
            <a:ext cx="1150816" cy="999773"/>
          </a:xfrm>
          <a:prstGeom prst="rect">
            <a:avLst/>
          </a:prstGeom>
        </p:spPr>
      </p:pic>
      <p:pic>
        <p:nvPicPr>
          <p:cNvPr id="56" name="Picture 55" descr="Shape&#10;&#10;Description automatically generated with low confidence">
            <a:extLst>
              <a:ext uri="{FF2B5EF4-FFF2-40B4-BE49-F238E27FC236}">
                <a16:creationId xmlns:a16="http://schemas.microsoft.com/office/drawing/2014/main" id="{5009C9E2-88B8-F5F2-2BAC-9992D33A818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632" b="25581"/>
          <a:stretch/>
        </p:blipFill>
        <p:spPr>
          <a:xfrm>
            <a:off x="6096000" y="5650943"/>
            <a:ext cx="1078074" cy="897733"/>
          </a:xfrm>
          <a:prstGeom prst="rect">
            <a:avLst/>
          </a:prstGeom>
        </p:spPr>
      </p:pic>
      <p:pic>
        <p:nvPicPr>
          <p:cNvPr id="61" name="Picture 60" descr="Shape&#10;&#10;Description automatically generated with low confidence">
            <a:extLst>
              <a:ext uri="{FF2B5EF4-FFF2-40B4-BE49-F238E27FC236}">
                <a16:creationId xmlns:a16="http://schemas.microsoft.com/office/drawing/2014/main" id="{217EE375-EDD6-8EEA-2F39-F538ED9D66B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16" b="18100"/>
          <a:stretch/>
        </p:blipFill>
        <p:spPr>
          <a:xfrm>
            <a:off x="1934342" y="5761208"/>
            <a:ext cx="925131" cy="801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937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7a89d61-23bc-433d-814d-9bb8b1145aa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707BAC76F84242A6CA823F6150362E" ma:contentTypeVersion="17" ma:contentTypeDescription="Create a new document." ma:contentTypeScope="" ma:versionID="d5167784e4965e2e38e2a1ea5e10e8b0">
  <xsd:schema xmlns:xsd="http://www.w3.org/2001/XMLSchema" xmlns:xs="http://www.w3.org/2001/XMLSchema" xmlns:p="http://schemas.microsoft.com/office/2006/metadata/properties" xmlns:ns3="07a89d61-23bc-433d-814d-9bb8b1145aa2" xmlns:ns4="5d656b3c-1cb1-4956-a858-0e81555cc12c" targetNamespace="http://schemas.microsoft.com/office/2006/metadata/properties" ma:root="true" ma:fieldsID="7e36334b579f7b656b097cd296bfb43c" ns3:_="" ns4:_="">
    <xsd:import namespace="07a89d61-23bc-433d-814d-9bb8b1145aa2"/>
    <xsd:import namespace="5d656b3c-1cb1-4956-a858-0e81555cc1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ystemTags" minOccurs="0"/>
                <xsd:element ref="ns3:MediaServiceSearchPropertie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a89d61-23bc-433d-814d-9bb8b1145a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656b3c-1cb1-4956-a858-0e81555cc12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299B0E-6E14-41E5-932B-34C861C4994C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5d656b3c-1cb1-4956-a858-0e81555cc12c"/>
    <ds:schemaRef ds:uri="http://schemas.microsoft.com/office/infopath/2007/PartnerControls"/>
    <ds:schemaRef ds:uri="http://schemas.openxmlformats.org/package/2006/metadata/core-properties"/>
    <ds:schemaRef ds:uri="07a89d61-23bc-433d-814d-9bb8b1145aa2"/>
  </ds:schemaRefs>
</ds:datastoreItem>
</file>

<file path=customXml/itemProps2.xml><?xml version="1.0" encoding="utf-8"?>
<ds:datastoreItem xmlns:ds="http://schemas.openxmlformats.org/officeDocument/2006/customXml" ds:itemID="{36CD055C-161A-4612-81CB-E3F4DB9D31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E5ADA5-45F4-4EA4-AD45-935A619F14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a89d61-23bc-433d-814d-9bb8b1145aa2"/>
    <ds:schemaRef ds:uri="5d656b3c-1cb1-4956-a858-0e81555cc1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7252</TotalTime>
  <Words>218</Words>
  <Application>Microsoft Office PowerPoint</Application>
  <PresentationFormat>Widescreen</PresentationFormat>
  <Paragraphs>67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Leanne Judson</dc:creator>
  <cp:lastModifiedBy>Leanne Judson</cp:lastModifiedBy>
  <cp:revision>14</cp:revision>
  <dcterms:created xsi:type="dcterms:W3CDTF">2022-08-03T10:26:06Z</dcterms:created>
  <dcterms:modified xsi:type="dcterms:W3CDTF">2026-04-13T08:43:48Z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0x0101004A707BAC76F84242A6CA823F6150362E</vt:lpwstr>
  </property>
</Properties>
</file>