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D4A56-01C5-DC74-2E4E-7D57E2E90FD1}" v="339" dt="2023-08-31T11:00:12.360"/>
    <p1510:client id="{147B5723-673A-4C27-BDE3-990DF78D0B6F}" v="11" dt="2022-12-12T16:48:23.3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4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A714-DF2C-3AEA-637B-F2A2DDE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A78DDE-FB3D-E558-FD5E-FBFF3F2CC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8F189-8061-8D9B-9530-B465EA926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2472F-1E70-F9F0-7D42-168325252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CAA4A-4164-A4E6-E231-46412BEEF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980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06CAF-C0C0-0169-F6DA-3BE93DF8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C2039-20E1-F793-DFE6-FEE9F224F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306DE-0BA1-6030-78F1-C8AE4C96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A62C1-20F1-5756-9EDE-30BB7FC31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CCC2C-BEB9-DB22-542A-166E103A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84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037CBF-751E-100C-B901-99C9ED4AAB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1A3B1-B808-9A9D-EA38-234C650CA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7EB8-4172-7549-7DA7-544533BC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928D6-7BE7-5477-91D4-C31051449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071B9-9AEC-8A5C-3356-8BEEB85D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639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BD5FF-DF36-6DB1-AC18-7AC351CE8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8991F-33D8-CC20-B8FB-C365C6620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C19CD-BFFB-853F-C664-9CFCE89BA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495C1-F5DA-CBEE-9FD5-1F7936FA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C558C-0284-24BA-6CF5-34B5D09C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52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9A57-4948-D808-1653-2F52C0B7C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3499A-3D38-38A6-84A7-E3D1F0A1E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EE227-7ED2-491D-11C6-B796A3978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AB704-4621-3D74-BDC1-0E85D8AB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B7993-2844-58BF-3BB7-0F8F2745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15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75424-1270-0191-E459-F8CD4BD63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4A3A3-7957-4C04-F7DF-59F7C0BDC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67FB84-EC96-FD84-32A2-7B5587DB1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6ED99-B4F4-9963-6033-9C2AFE63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6506B-47CB-3303-D880-A5C2A77D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F0071-2D44-5E61-83D6-B39308111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54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22D6-7EC9-AD47-ADC3-465258B3B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D70FE-D3B5-4790-43D1-D7F83AF49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7BC46A-BC63-D2D3-72AB-6061587FA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702088-668A-A06E-8526-8A9D54451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AA3A0-D84A-4CD8-4646-FF4B76E06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0D86F8-ED87-5AEF-3EEC-ED40DC8B0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A76E6-47DE-BD50-FB62-8AD3CD45C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BD6A0A-3720-8DF7-E128-1958DB28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02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F35DB-87B4-02D3-8400-3CD6E72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060CD8-D924-FBD9-18C0-A1EDA5AA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E825AB-AAF8-2BE4-DA32-492A9A844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D9DBF-1BA4-117B-1004-C313302A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1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B0883-679D-1318-C6BA-07532B3DA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D9149-4DAE-13E1-336E-8A3ADBDB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BC869-EF98-53EB-1E8C-949848EED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1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608D9-431F-818D-FCE9-5E4482AB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0B6C3-9A84-D09B-DF52-E47DE5755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BE986-CA09-79A4-44CF-7F4D2A35E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9A2B3-3212-D1A1-7C1F-51234979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EB9D8-598E-8468-9A0A-067456A9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AE011-0AF7-941B-F78F-CDCD4F50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82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D623-87B2-FE1F-6E30-63B4A391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382173-4790-56E9-02C6-FD1A2EC39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E8347-B86B-A8AD-3C1E-BEF068024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23509-5DD6-C98C-E730-9A0DBC3C3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2BDBE-99D5-3065-E413-C66B5BEB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3DF53-D6E1-2510-19E5-2F6997E8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23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734052-7AB8-57AE-7E11-29720FC7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AFF06-8D99-A073-144F-1D511B02B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C6B89-7C2F-F4C0-78BF-356A409661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EFE1E-C70A-4F9F-819A-6BAF8A1C7D8A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01848-F75A-EEA9-BEB1-E8397726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37903-89A1-C3B6-9239-5D6FF65E1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42EE-077D-4B67-A498-8AA2122C7F6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173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1197978" y="1509920"/>
            <a:ext cx="1549142" cy="17643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Child Development</a:t>
            </a: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3346" y="-148197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512180" y="328726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1186774" y="1463882"/>
            <a:ext cx="11205" cy="1893187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B2F0EB4A-2A4F-735F-5DB4-4B6C3A443627}"/>
              </a:ext>
            </a:extLst>
          </p:cNvPr>
          <p:cNvSpPr/>
          <p:nvPr/>
        </p:nvSpPr>
        <p:spPr>
          <a:xfrm rot="16200000">
            <a:off x="-2937225" y="2975213"/>
            <a:ext cx="6813178" cy="929987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/>
              <a:t>YEAR 10   NCFE CACHE </a:t>
            </a:r>
            <a:r>
              <a:rPr lang="en-GB" sz="2400" dirty="0">
                <a:solidFill>
                  <a:srgbClr val="FFFFFF"/>
                </a:solidFill>
                <a:latin typeface="Calibri"/>
                <a:cs typeface="Calibri"/>
              </a:rPr>
              <a:t>NCFE   Child Development and Care in the Early Years</a:t>
            </a:r>
            <a:endParaRPr lang="en-GB" sz="2400" dirty="0">
              <a:cs typeface="Calibri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8EBAF21-CBF9-422A-A706-95995A2B27BD}"/>
              </a:ext>
            </a:extLst>
          </p:cNvPr>
          <p:cNvSpPr/>
          <p:nvPr/>
        </p:nvSpPr>
        <p:spPr>
          <a:xfrm>
            <a:off x="3584839" y="4071316"/>
            <a:ext cx="2936575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Factors that influence the child’s development</a:t>
            </a:r>
          </a:p>
        </p:txBody>
      </p:sp>
      <p:sp>
        <p:nvSpPr>
          <p:cNvPr id="34" name="Flowchart: Display 33">
            <a:extLst>
              <a:ext uri="{FF2B5EF4-FFF2-40B4-BE49-F238E27FC236}">
                <a16:creationId xmlns:a16="http://schemas.microsoft.com/office/drawing/2014/main" id="{8570F4E9-A1F5-2FC5-0579-ADB22184C540}"/>
              </a:ext>
            </a:extLst>
          </p:cNvPr>
          <p:cNvSpPr/>
          <p:nvPr/>
        </p:nvSpPr>
        <p:spPr>
          <a:xfrm rot="5400000">
            <a:off x="2849730" y="559672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1D3EA4F-FD4C-F92F-E203-0CC449201D3F}"/>
              </a:ext>
            </a:extLst>
          </p:cNvPr>
          <p:cNvCxnSpPr>
            <a:cxnSpLocks/>
          </p:cNvCxnSpPr>
          <p:nvPr/>
        </p:nvCxnSpPr>
        <p:spPr>
          <a:xfrm>
            <a:off x="3532354" y="3978590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Arrow: Pentagon 67">
            <a:extLst>
              <a:ext uri="{FF2B5EF4-FFF2-40B4-BE49-F238E27FC236}">
                <a16:creationId xmlns:a16="http://schemas.microsoft.com/office/drawing/2014/main" id="{58EA2489-9DF8-1E84-3377-14918C4C9782}"/>
              </a:ext>
            </a:extLst>
          </p:cNvPr>
          <p:cNvSpPr/>
          <p:nvPr/>
        </p:nvSpPr>
        <p:spPr>
          <a:xfrm>
            <a:off x="923500" y="3292884"/>
            <a:ext cx="11211351" cy="766107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20D20E8-C84F-3B3C-0CA4-D46CC45BB502}"/>
              </a:ext>
            </a:extLst>
          </p:cNvPr>
          <p:cNvSpPr txBox="1"/>
          <p:nvPr/>
        </p:nvSpPr>
        <p:spPr>
          <a:xfrm>
            <a:off x="100343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E79774E-B25D-D9D8-8A48-C5B281315929}"/>
              </a:ext>
            </a:extLst>
          </p:cNvPr>
          <p:cNvSpPr txBox="1"/>
          <p:nvPr/>
        </p:nvSpPr>
        <p:spPr>
          <a:xfrm>
            <a:off x="289701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0F85D32-C818-D5A9-5EB9-AB3AA369C4BF}"/>
              </a:ext>
            </a:extLst>
          </p:cNvPr>
          <p:cNvSpPr txBox="1"/>
          <p:nvPr/>
        </p:nvSpPr>
        <p:spPr>
          <a:xfrm>
            <a:off x="479059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2214F8B-60EC-4F81-D609-158832228904}"/>
              </a:ext>
            </a:extLst>
          </p:cNvPr>
          <p:cNvSpPr txBox="1"/>
          <p:nvPr/>
        </p:nvSpPr>
        <p:spPr>
          <a:xfrm>
            <a:off x="668417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80BD198-F416-7D6D-CE35-57194EA307CE}"/>
              </a:ext>
            </a:extLst>
          </p:cNvPr>
          <p:cNvSpPr txBox="1"/>
          <p:nvPr/>
        </p:nvSpPr>
        <p:spPr>
          <a:xfrm>
            <a:off x="8577757" y="3473152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AB18397-E82B-475A-E214-F604B07CEE3C}"/>
              </a:ext>
            </a:extLst>
          </p:cNvPr>
          <p:cNvSpPr txBox="1"/>
          <p:nvPr/>
        </p:nvSpPr>
        <p:spPr>
          <a:xfrm>
            <a:off x="10450699" y="346115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2951309-B735-A5C4-2568-376D3F2DC827}"/>
              </a:ext>
            </a:extLst>
          </p:cNvPr>
          <p:cNvSpPr txBox="1"/>
          <p:nvPr/>
        </p:nvSpPr>
        <p:spPr>
          <a:xfrm>
            <a:off x="8577757" y="3473152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7C8AD7B-426D-0837-B303-59BD2ABB4B8A}"/>
              </a:ext>
            </a:extLst>
          </p:cNvPr>
          <p:cNvSpPr txBox="1"/>
          <p:nvPr/>
        </p:nvSpPr>
        <p:spPr>
          <a:xfrm>
            <a:off x="10450699" y="346115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64B6C81-C8BB-0759-1FB9-EF37C1F2413E}"/>
              </a:ext>
            </a:extLst>
          </p:cNvPr>
          <p:cNvSpPr/>
          <p:nvPr/>
        </p:nvSpPr>
        <p:spPr>
          <a:xfrm>
            <a:off x="6722478" y="1498714"/>
            <a:ext cx="3319671" cy="17531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Care routines, play and activities to support the child</a:t>
            </a:r>
          </a:p>
        </p:txBody>
      </p:sp>
      <p:sp>
        <p:nvSpPr>
          <p:cNvPr id="5" name="Flowchart: Display 4">
            <a:extLst>
              <a:ext uri="{FF2B5EF4-FFF2-40B4-BE49-F238E27FC236}">
                <a16:creationId xmlns:a16="http://schemas.microsoft.com/office/drawing/2014/main" id="{87C0A92B-23E0-1B2D-86E9-D0A05C806271}"/>
              </a:ext>
            </a:extLst>
          </p:cNvPr>
          <p:cNvSpPr/>
          <p:nvPr/>
        </p:nvSpPr>
        <p:spPr>
          <a:xfrm rot="16200000">
            <a:off x="6047886" y="362343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BC569D4-7846-05F0-669D-1306036703F1}"/>
              </a:ext>
            </a:extLst>
          </p:cNvPr>
          <p:cNvCxnSpPr>
            <a:cxnSpLocks/>
          </p:cNvCxnSpPr>
          <p:nvPr/>
        </p:nvCxnSpPr>
        <p:spPr>
          <a:xfrm>
            <a:off x="6733686" y="1486293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024FFFF-3D1A-9503-1766-9148D1600D1C}"/>
              </a:ext>
            </a:extLst>
          </p:cNvPr>
          <p:cNvSpPr/>
          <p:nvPr/>
        </p:nvSpPr>
        <p:spPr>
          <a:xfrm>
            <a:off x="10095455" y="4138550"/>
            <a:ext cx="1255693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Early years provision</a:t>
            </a:r>
          </a:p>
        </p:txBody>
      </p:sp>
      <p:sp>
        <p:nvSpPr>
          <p:cNvPr id="10" name="Flowchart: Display 9">
            <a:extLst>
              <a:ext uri="{FF2B5EF4-FFF2-40B4-BE49-F238E27FC236}">
                <a16:creationId xmlns:a16="http://schemas.microsoft.com/office/drawing/2014/main" id="{7683C75D-FF8B-62AC-3CE8-9F9C7E3114B1}"/>
              </a:ext>
            </a:extLst>
          </p:cNvPr>
          <p:cNvSpPr/>
          <p:nvPr/>
        </p:nvSpPr>
        <p:spPr>
          <a:xfrm rot="5400000">
            <a:off x="9349141" y="5663953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4543302-8207-B52C-5973-9CB378F604E4}"/>
              </a:ext>
            </a:extLst>
          </p:cNvPr>
          <p:cNvCxnSpPr>
            <a:cxnSpLocks/>
          </p:cNvCxnSpPr>
          <p:nvPr/>
        </p:nvCxnSpPr>
        <p:spPr>
          <a:xfrm>
            <a:off x="10042971" y="4057029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3BE26960-235D-67EE-3B40-FB2103F5A9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3127" t="1606" r="1205" b="12048"/>
          <a:stretch/>
        </p:blipFill>
        <p:spPr>
          <a:xfrm>
            <a:off x="6297753" y="335429"/>
            <a:ext cx="945688" cy="80115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EA7D5E2-CA7D-BAA0-0F0D-840DB09612D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250" b="10975"/>
          <a:stretch/>
        </p:blipFill>
        <p:spPr>
          <a:xfrm>
            <a:off x="925606" y="488575"/>
            <a:ext cx="703759" cy="64794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32531F3-C033-D046-0999-9E3D3DFBB5F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4082" b="16326"/>
          <a:stretch/>
        </p:blipFill>
        <p:spPr>
          <a:xfrm>
            <a:off x="2953870" y="5721724"/>
            <a:ext cx="1107234" cy="95062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140BC1-FF5F-4FEA-DEA1-A1D8958AD1F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525" r="408" b="27755"/>
          <a:stretch/>
        </p:blipFill>
        <p:spPr>
          <a:xfrm>
            <a:off x="9593775" y="5643282"/>
            <a:ext cx="1045228" cy="77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49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3540007" y="4109685"/>
            <a:ext cx="1425878" cy="16858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Expectations of the early years practitioner</a:t>
            </a: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0758" y="165568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3649827" y="54163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4335627" y="1665587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B2F0EB4A-2A4F-735F-5DB4-4B6C3A443627}"/>
              </a:ext>
            </a:extLst>
          </p:cNvPr>
          <p:cNvSpPr/>
          <p:nvPr/>
        </p:nvSpPr>
        <p:spPr>
          <a:xfrm rot="16200000">
            <a:off x="-2937225" y="2975213"/>
            <a:ext cx="6813178" cy="929987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/>
              <a:t>YEAR 11   NCFE CACHE </a:t>
            </a:r>
            <a:r>
              <a:rPr lang="en-GB" sz="2400" dirty="0">
                <a:solidFill>
                  <a:srgbClr val="FFFFFF"/>
                </a:solidFill>
                <a:latin typeface="Calibri"/>
                <a:cs typeface="Calibri"/>
              </a:rPr>
              <a:t>NCFE   Child Development and Care in the Early Years</a:t>
            </a:r>
            <a:endParaRPr lang="en-GB" sz="2400" dirty="0">
              <a:cs typeface="Calibri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8EBAF21-CBF9-422A-A706-95995A2B27BD}"/>
              </a:ext>
            </a:extLst>
          </p:cNvPr>
          <p:cNvSpPr/>
          <p:nvPr/>
        </p:nvSpPr>
        <p:spPr>
          <a:xfrm>
            <a:off x="4391662" y="1516376"/>
            <a:ext cx="1647899" cy="16943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Roles and responsibilities within early years settings</a:t>
            </a:r>
          </a:p>
        </p:txBody>
      </p:sp>
      <p:sp>
        <p:nvSpPr>
          <p:cNvPr id="34" name="Flowchart: Display 33">
            <a:extLst>
              <a:ext uri="{FF2B5EF4-FFF2-40B4-BE49-F238E27FC236}">
                <a16:creationId xmlns:a16="http://schemas.microsoft.com/office/drawing/2014/main" id="{8570F4E9-A1F5-2FC5-0579-ADB22184C540}"/>
              </a:ext>
            </a:extLst>
          </p:cNvPr>
          <p:cNvSpPr/>
          <p:nvPr/>
        </p:nvSpPr>
        <p:spPr>
          <a:xfrm rot="5400000">
            <a:off x="2804906" y="5652749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1D3EA4F-FD4C-F92F-E203-0CC449201D3F}"/>
              </a:ext>
            </a:extLst>
          </p:cNvPr>
          <p:cNvCxnSpPr>
            <a:cxnSpLocks/>
          </p:cNvCxnSpPr>
          <p:nvPr/>
        </p:nvCxnSpPr>
        <p:spPr>
          <a:xfrm>
            <a:off x="3487530" y="4034619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Arrow: Pentagon 67">
            <a:extLst>
              <a:ext uri="{FF2B5EF4-FFF2-40B4-BE49-F238E27FC236}">
                <a16:creationId xmlns:a16="http://schemas.microsoft.com/office/drawing/2014/main" id="{58EA2489-9DF8-1E84-3377-14918C4C9782}"/>
              </a:ext>
            </a:extLst>
          </p:cNvPr>
          <p:cNvSpPr/>
          <p:nvPr/>
        </p:nvSpPr>
        <p:spPr>
          <a:xfrm>
            <a:off x="923500" y="3292884"/>
            <a:ext cx="11211351" cy="766107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20D20E8-C84F-3B3C-0CA4-D46CC45BB502}"/>
              </a:ext>
            </a:extLst>
          </p:cNvPr>
          <p:cNvSpPr txBox="1"/>
          <p:nvPr/>
        </p:nvSpPr>
        <p:spPr>
          <a:xfrm>
            <a:off x="100343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E79774E-B25D-D9D8-8A48-C5B281315929}"/>
              </a:ext>
            </a:extLst>
          </p:cNvPr>
          <p:cNvSpPr txBox="1"/>
          <p:nvPr/>
        </p:nvSpPr>
        <p:spPr>
          <a:xfrm>
            <a:off x="289701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0F85D32-C818-D5A9-5EB9-AB3AA369C4BF}"/>
              </a:ext>
            </a:extLst>
          </p:cNvPr>
          <p:cNvSpPr txBox="1"/>
          <p:nvPr/>
        </p:nvSpPr>
        <p:spPr>
          <a:xfrm>
            <a:off x="479059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2214F8B-60EC-4F81-D609-158832228904}"/>
              </a:ext>
            </a:extLst>
          </p:cNvPr>
          <p:cNvSpPr txBox="1"/>
          <p:nvPr/>
        </p:nvSpPr>
        <p:spPr>
          <a:xfrm>
            <a:off x="6684177" y="346494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80BD198-F416-7D6D-CE35-57194EA307CE}"/>
              </a:ext>
            </a:extLst>
          </p:cNvPr>
          <p:cNvSpPr txBox="1"/>
          <p:nvPr/>
        </p:nvSpPr>
        <p:spPr>
          <a:xfrm>
            <a:off x="8577757" y="3473152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AB18397-E82B-475A-E214-F604B07CEE3C}"/>
              </a:ext>
            </a:extLst>
          </p:cNvPr>
          <p:cNvSpPr txBox="1"/>
          <p:nvPr/>
        </p:nvSpPr>
        <p:spPr>
          <a:xfrm>
            <a:off x="10450699" y="346115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2951309-B735-A5C4-2568-376D3F2DC827}"/>
              </a:ext>
            </a:extLst>
          </p:cNvPr>
          <p:cNvSpPr txBox="1"/>
          <p:nvPr/>
        </p:nvSpPr>
        <p:spPr>
          <a:xfrm>
            <a:off x="8577757" y="3473152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7C8AD7B-426D-0837-B303-59BD2ABB4B8A}"/>
              </a:ext>
            </a:extLst>
          </p:cNvPr>
          <p:cNvSpPr txBox="1"/>
          <p:nvPr/>
        </p:nvSpPr>
        <p:spPr>
          <a:xfrm>
            <a:off x="10450699" y="3461151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64B6C81-C8BB-0759-1FB9-EF37C1F2413E}"/>
              </a:ext>
            </a:extLst>
          </p:cNvPr>
          <p:cNvSpPr/>
          <p:nvPr/>
        </p:nvSpPr>
        <p:spPr>
          <a:xfrm>
            <a:off x="7137095" y="1453891"/>
            <a:ext cx="2344760" cy="17643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Planning in Early Years Childcare</a:t>
            </a:r>
          </a:p>
        </p:txBody>
      </p:sp>
      <p:sp>
        <p:nvSpPr>
          <p:cNvPr id="5" name="Flowchart: Display 4">
            <a:extLst>
              <a:ext uri="{FF2B5EF4-FFF2-40B4-BE49-F238E27FC236}">
                <a16:creationId xmlns:a16="http://schemas.microsoft.com/office/drawing/2014/main" id="{87C0A92B-23E0-1B2D-86E9-D0A05C806271}"/>
              </a:ext>
            </a:extLst>
          </p:cNvPr>
          <p:cNvSpPr/>
          <p:nvPr/>
        </p:nvSpPr>
        <p:spPr>
          <a:xfrm rot="16200000">
            <a:off x="6451297" y="395961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BC569D4-7846-05F0-669D-1306036703F1}"/>
              </a:ext>
            </a:extLst>
          </p:cNvPr>
          <p:cNvCxnSpPr>
            <a:cxnSpLocks/>
          </p:cNvCxnSpPr>
          <p:nvPr/>
        </p:nvCxnSpPr>
        <p:spPr>
          <a:xfrm>
            <a:off x="7137097" y="151991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024FFFF-3D1A-9503-1766-9148D1600D1C}"/>
              </a:ext>
            </a:extLst>
          </p:cNvPr>
          <p:cNvSpPr/>
          <p:nvPr/>
        </p:nvSpPr>
        <p:spPr>
          <a:xfrm>
            <a:off x="5803602" y="4116138"/>
            <a:ext cx="1759957" cy="16719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The importance of observations in early years childcare</a:t>
            </a:r>
            <a:endParaRPr lang="en-US" dirty="0"/>
          </a:p>
        </p:txBody>
      </p:sp>
      <p:sp>
        <p:nvSpPr>
          <p:cNvPr id="10" name="Flowchart: Display 9">
            <a:extLst>
              <a:ext uri="{FF2B5EF4-FFF2-40B4-BE49-F238E27FC236}">
                <a16:creationId xmlns:a16="http://schemas.microsoft.com/office/drawing/2014/main" id="{7683C75D-FF8B-62AC-3CE8-9F9C7E3114B1}"/>
              </a:ext>
            </a:extLst>
          </p:cNvPr>
          <p:cNvSpPr/>
          <p:nvPr/>
        </p:nvSpPr>
        <p:spPr>
          <a:xfrm rot="5400000">
            <a:off x="5068494" y="5652748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4543302-8207-B52C-5973-9CB378F604E4}"/>
              </a:ext>
            </a:extLst>
          </p:cNvPr>
          <p:cNvCxnSpPr>
            <a:cxnSpLocks/>
          </p:cNvCxnSpPr>
          <p:nvPr/>
        </p:nvCxnSpPr>
        <p:spPr>
          <a:xfrm>
            <a:off x="5751118" y="4034617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6385E2-D60E-7385-E72A-912AA48B5388}"/>
              </a:ext>
            </a:extLst>
          </p:cNvPr>
          <p:cNvSpPr/>
          <p:nvPr/>
        </p:nvSpPr>
        <p:spPr>
          <a:xfrm>
            <a:off x="1220388" y="1453891"/>
            <a:ext cx="2210290" cy="17643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  <a:latin typeface="Calibri"/>
                <a:cs typeface="Calibri"/>
              </a:rPr>
              <a:t>Legislation, policies and procedures in the early years</a:t>
            </a:r>
          </a:p>
        </p:txBody>
      </p:sp>
      <p:sp>
        <p:nvSpPr>
          <p:cNvPr id="13" name="Flowchart: Display 12">
            <a:extLst>
              <a:ext uri="{FF2B5EF4-FFF2-40B4-BE49-F238E27FC236}">
                <a16:creationId xmlns:a16="http://schemas.microsoft.com/office/drawing/2014/main" id="{F171B66D-BA8F-6DE7-93EA-7519B187D1CC}"/>
              </a:ext>
            </a:extLst>
          </p:cNvPr>
          <p:cNvSpPr/>
          <p:nvPr/>
        </p:nvSpPr>
        <p:spPr>
          <a:xfrm rot="16200000">
            <a:off x="545796" y="463196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BE32F33-713F-BF2C-B6DF-F1800A1A60E1}"/>
              </a:ext>
            </a:extLst>
          </p:cNvPr>
          <p:cNvCxnSpPr>
            <a:cxnSpLocks/>
          </p:cNvCxnSpPr>
          <p:nvPr/>
        </p:nvCxnSpPr>
        <p:spPr>
          <a:xfrm>
            <a:off x="1220390" y="151991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A1B326F-0242-8405-D977-6A106D7A45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3" b="11494"/>
          <a:stretch/>
        </p:blipFill>
        <p:spPr>
          <a:xfrm>
            <a:off x="735105" y="421341"/>
            <a:ext cx="975679" cy="8608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AA07729-433A-F7E2-F11E-966E7FEFCE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633" b="15510"/>
          <a:stretch/>
        </p:blipFill>
        <p:spPr>
          <a:xfrm>
            <a:off x="3077135" y="5901017"/>
            <a:ext cx="838238" cy="7601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293D67-D608-18D3-3B05-9E171ED3AA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8039" y="463363"/>
            <a:ext cx="1057275" cy="9334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AFEE10E-3064-326F-CB5C-EC2F1293A2F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-2941" b="21224"/>
          <a:stretch/>
        </p:blipFill>
        <p:spPr>
          <a:xfrm>
            <a:off x="5318311" y="5721723"/>
            <a:ext cx="963691" cy="76023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3B10D9A-5A02-F860-76A4-D6194D7995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89911" y="444313"/>
            <a:ext cx="896471" cy="81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541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7a89d61-23bc-433d-814d-9bb8b1145aa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07BAC76F84242A6CA823F6150362E" ma:contentTypeVersion="17" ma:contentTypeDescription="Create a new document." ma:contentTypeScope="" ma:versionID="d5167784e4965e2e38e2a1ea5e10e8b0">
  <xsd:schema xmlns:xsd="http://www.w3.org/2001/XMLSchema" xmlns:xs="http://www.w3.org/2001/XMLSchema" xmlns:p="http://schemas.microsoft.com/office/2006/metadata/properties" xmlns:ns3="07a89d61-23bc-433d-814d-9bb8b1145aa2" xmlns:ns4="5d656b3c-1cb1-4956-a858-0e81555cc12c" targetNamespace="http://schemas.microsoft.com/office/2006/metadata/properties" ma:root="true" ma:fieldsID="7e36334b579f7b656b097cd296bfb43c" ns3:_="" ns4:_="">
    <xsd:import namespace="07a89d61-23bc-433d-814d-9bb8b1145aa2"/>
    <xsd:import namespace="5d656b3c-1cb1-4956-a858-0e81555cc1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SearchPropertie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89d61-23bc-433d-814d-9bb8b1145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56b3c-1cb1-4956-a858-0e81555cc12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484532-3EF3-41F9-883D-3536FF5DB9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9FA263-C9AB-4B96-8AC4-DBB8E59749CD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5d656b3c-1cb1-4956-a858-0e81555cc12c"/>
    <ds:schemaRef ds:uri="http://purl.org/dc/dcmitype/"/>
    <ds:schemaRef ds:uri="http://purl.org/dc/elements/1.1/"/>
    <ds:schemaRef ds:uri="07a89d61-23bc-433d-814d-9bb8b1145aa2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6521809-365A-417F-A989-6E94206630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a89d61-23bc-433d-814d-9bb8b1145aa2"/>
    <ds:schemaRef ds:uri="5d656b3c-1cb1-4956-a858-0e81555cc1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12559</TotalTime>
  <Words>144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Leanne Judson</dc:creator>
  <cp:lastModifiedBy>Leanne Judson</cp:lastModifiedBy>
  <cp:revision>141</cp:revision>
  <dcterms:created xsi:type="dcterms:W3CDTF">2022-08-03T10:26:06Z</dcterms:created>
  <dcterms:modified xsi:type="dcterms:W3CDTF">2026-04-13T08:36:37Z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0x0101004A707BAC76F84242A6CA823F6150362E</vt:lpwstr>
  </property>
</Properties>
</file>