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22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44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1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5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08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3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9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81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7A05-7B74-4E8D-AD6E-B8E41384CF2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1857-FAD6-42F4-B0D0-2A59872ED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6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29857" y="1417956"/>
            <a:ext cx="1294609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Visual identity and digital graphics</a:t>
            </a:r>
            <a:endParaRPr lang="en-GB" sz="1600" b="1" dirty="0" smtClean="0">
              <a:solidFill>
                <a:srgbClr val="2D508F"/>
              </a:solidFill>
            </a:endParaRP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1992109" y="4087237"/>
            <a:ext cx="270458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Creative </a:t>
            </a:r>
            <a:r>
              <a:rPr lang="en-GB" sz="1600" b="1" dirty="0" err="1" smtClean="0">
                <a:solidFill>
                  <a:srgbClr val="2D508F"/>
                </a:solidFill>
              </a:rPr>
              <a:t>i</a:t>
            </a:r>
            <a:r>
              <a:rPr lang="en-GB" sz="1600" b="1" dirty="0" smtClean="0">
                <a:solidFill>
                  <a:srgbClr val="2D508F"/>
                </a:solidFill>
              </a:rPr>
              <a:t>-media in the media industry</a:t>
            </a:r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7" name="Picture 6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9" name="Flowchart: Display 8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Display 12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1265845" y="568339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948470" y="4031928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/>
              <a:t>Btec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-media </a:t>
            </a:r>
            <a:r>
              <a:rPr lang="en-GB" sz="3200" dirty="0" smtClean="0"/>
              <a:t>Year 10</a:t>
            </a:r>
            <a:endParaRPr lang="en-GB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53707" y="3424386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6" b="12979"/>
          <a:stretch/>
        </p:blipFill>
        <p:spPr>
          <a:xfrm>
            <a:off x="369231" y="434622"/>
            <a:ext cx="877649" cy="798023"/>
          </a:xfrm>
          <a:prstGeom prst="rect">
            <a:avLst/>
          </a:prstGeom>
        </p:spPr>
      </p:pic>
      <p:sp>
        <p:nvSpPr>
          <p:cNvPr id="36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4614323" y="1417956"/>
            <a:ext cx="297455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Animation with audio</a:t>
            </a:r>
            <a:endParaRPr lang="en-GB" sz="1600" b="1" dirty="0" smtClean="0">
              <a:solidFill>
                <a:srgbClr val="2D508F"/>
              </a:solidFill>
            </a:endParaRPr>
          </a:p>
        </p:txBody>
      </p:sp>
      <p:sp>
        <p:nvSpPr>
          <p:cNvPr id="37" name="Flowchart: Display 36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3912398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4598198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9" b="17040"/>
          <a:stretch/>
        </p:blipFill>
        <p:spPr>
          <a:xfrm>
            <a:off x="4130023" y="367328"/>
            <a:ext cx="914949" cy="7770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" b="12385"/>
          <a:stretch/>
        </p:blipFill>
        <p:spPr>
          <a:xfrm>
            <a:off x="1551366" y="5837070"/>
            <a:ext cx="794207" cy="718415"/>
          </a:xfrm>
          <a:prstGeom prst="rect">
            <a:avLst/>
          </a:prstGeom>
        </p:spPr>
      </p:pic>
      <p:sp>
        <p:nvSpPr>
          <p:cNvPr id="51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7547656" y="4087237"/>
            <a:ext cx="1172395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Creative </a:t>
            </a:r>
            <a:r>
              <a:rPr lang="en-GB" sz="1600" b="1" dirty="0" err="1" smtClean="0">
                <a:solidFill>
                  <a:srgbClr val="2D508F"/>
                </a:solidFill>
              </a:rPr>
              <a:t>i</a:t>
            </a:r>
            <a:r>
              <a:rPr lang="en-GB" sz="1600" b="1" dirty="0" smtClean="0">
                <a:solidFill>
                  <a:srgbClr val="2D508F"/>
                </a:solidFill>
              </a:rPr>
              <a:t>-media in the media industry</a:t>
            </a:r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52" name="Flowchart: Display 51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6821392" y="568339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7504017" y="4031928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" b="12385"/>
          <a:stretch/>
        </p:blipFill>
        <p:spPr>
          <a:xfrm>
            <a:off x="7106913" y="5837070"/>
            <a:ext cx="794207" cy="718415"/>
          </a:xfrm>
          <a:prstGeom prst="rect">
            <a:avLst/>
          </a:prstGeom>
        </p:spPr>
      </p:pic>
      <p:sp>
        <p:nvSpPr>
          <p:cNvPr id="55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638007" y="1406923"/>
            <a:ext cx="297455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Digital Games</a:t>
            </a:r>
            <a:endParaRPr lang="en-GB" sz="1600" b="1" dirty="0" smtClean="0">
              <a:solidFill>
                <a:srgbClr val="2D508F"/>
              </a:solidFill>
            </a:endParaRPr>
          </a:p>
        </p:txBody>
      </p:sp>
      <p:sp>
        <p:nvSpPr>
          <p:cNvPr id="56" name="Flowchart: Display 55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7936082" y="39835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621882" y="1522304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0" b="18056"/>
          <a:stretch/>
        </p:blipFill>
        <p:spPr>
          <a:xfrm>
            <a:off x="8232120" y="450825"/>
            <a:ext cx="811773" cy="693566"/>
          </a:xfrm>
          <a:prstGeom prst="rect">
            <a:avLst/>
          </a:prstGeom>
        </p:spPr>
      </p:pic>
      <p:pic>
        <p:nvPicPr>
          <p:cNvPr id="59" name="Picture 58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C9A83950-7093-C8B0-A491-DC06084253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1111" y="3906144"/>
            <a:ext cx="462365" cy="362186"/>
          </a:xfrm>
          <a:prstGeom prst="rect">
            <a:avLst/>
          </a:prstGeom>
        </p:spPr>
      </p:pic>
      <p:pic>
        <p:nvPicPr>
          <p:cNvPr id="60" name="Picture 59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C9A83950-7093-C8B0-A491-DC06084253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1936" y="2980302"/>
            <a:ext cx="462365" cy="362186"/>
          </a:xfrm>
          <a:prstGeom prst="rect">
            <a:avLst/>
          </a:prstGeom>
        </p:spPr>
      </p:pic>
      <p:pic>
        <p:nvPicPr>
          <p:cNvPr id="61" name="Picture 60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C9A83950-7093-C8B0-A491-DC06084253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6447" y="3039885"/>
            <a:ext cx="462365" cy="36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1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29857" y="1417956"/>
            <a:ext cx="3280692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Digital Games</a:t>
            </a:r>
            <a:endParaRPr lang="en-GB" sz="1600" b="1" dirty="0" smtClean="0">
              <a:solidFill>
                <a:srgbClr val="2D508F"/>
              </a:solidFill>
            </a:endParaRPr>
          </a:p>
        </p:txBody>
      </p:sp>
      <p:pic>
        <p:nvPicPr>
          <p:cNvPr id="7" name="Picture 6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9" name="Flowchart: Display 8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/>
              <a:t>Btec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-media </a:t>
            </a:r>
            <a:r>
              <a:rPr lang="en-GB" sz="3200" smtClean="0"/>
              <a:t>Year </a:t>
            </a:r>
            <a:r>
              <a:rPr lang="en-GB" sz="3200" smtClean="0"/>
              <a:t>11</a:t>
            </a:r>
            <a:endParaRPr lang="en-GB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53707" y="3424386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51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4028125" y="4066641"/>
            <a:ext cx="4475795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Creative </a:t>
            </a:r>
            <a:r>
              <a:rPr lang="en-GB" sz="1600" b="1" dirty="0" err="1" smtClean="0">
                <a:solidFill>
                  <a:srgbClr val="2D508F"/>
                </a:solidFill>
              </a:rPr>
              <a:t>i</a:t>
            </a:r>
            <a:r>
              <a:rPr lang="en-GB" sz="1600" b="1" dirty="0" smtClean="0">
                <a:solidFill>
                  <a:srgbClr val="2D508F"/>
                </a:solidFill>
              </a:rPr>
              <a:t>-media in the media industry</a:t>
            </a:r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52" name="Flowchart: Display 51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3301861" y="566279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3984486" y="4011332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" b="12385"/>
          <a:stretch/>
        </p:blipFill>
        <p:spPr>
          <a:xfrm>
            <a:off x="3587382" y="5816474"/>
            <a:ext cx="794207" cy="718415"/>
          </a:xfrm>
          <a:prstGeom prst="rect">
            <a:avLst/>
          </a:prstGeom>
        </p:spPr>
      </p:pic>
      <p:sp>
        <p:nvSpPr>
          <p:cNvPr id="55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9833956" y="1406923"/>
            <a:ext cx="1778604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2D508F"/>
                </a:solidFill>
              </a:rPr>
              <a:t>Exams</a:t>
            </a:r>
            <a:endParaRPr lang="en-GB" sz="1600" b="1" dirty="0" smtClean="0">
              <a:solidFill>
                <a:srgbClr val="2D508F"/>
              </a:solidFill>
            </a:endParaRPr>
          </a:p>
        </p:txBody>
      </p:sp>
      <p:sp>
        <p:nvSpPr>
          <p:cNvPr id="56" name="Flowchart: Display 55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9148156" y="4294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9833956" y="15534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0" b="18056"/>
          <a:stretch/>
        </p:blipFill>
        <p:spPr>
          <a:xfrm>
            <a:off x="483258" y="482667"/>
            <a:ext cx="811773" cy="693566"/>
          </a:xfrm>
          <a:prstGeom prst="rect">
            <a:avLst/>
          </a:prstGeom>
        </p:spPr>
      </p:pic>
      <p:pic>
        <p:nvPicPr>
          <p:cNvPr id="59" name="Picture 58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C9A83950-7093-C8B0-A491-DC06084253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752" y="3913780"/>
            <a:ext cx="462365" cy="362186"/>
          </a:xfrm>
          <a:prstGeom prst="rect">
            <a:avLst/>
          </a:prstGeom>
        </p:spPr>
      </p:pic>
      <p:pic>
        <p:nvPicPr>
          <p:cNvPr id="61" name="Picture 60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C9A83950-7093-C8B0-A491-DC06084253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2120" y="3009577"/>
            <a:ext cx="462365" cy="362186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525544BE-FFBF-C1FB-BF0A-77A072CF64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1" t="1055" r="11861" b="20605"/>
          <a:stretch/>
        </p:blipFill>
        <p:spPr>
          <a:xfrm>
            <a:off x="9396915" y="355104"/>
            <a:ext cx="875191" cy="91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8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a89d61-23bc-433d-814d-9bb8b1145aa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07BAC76F84242A6CA823F6150362E" ma:contentTypeVersion="13" ma:contentTypeDescription="Create a new document." ma:contentTypeScope="" ma:versionID="d316fadfc51c800dd589a880a2dde1fc">
  <xsd:schema xmlns:xsd="http://www.w3.org/2001/XMLSchema" xmlns:xs="http://www.w3.org/2001/XMLSchema" xmlns:p="http://schemas.microsoft.com/office/2006/metadata/properties" xmlns:ns3="07a89d61-23bc-433d-814d-9bb8b1145aa2" xmlns:ns4="5d656b3c-1cb1-4956-a858-0e81555cc12c" targetNamespace="http://schemas.microsoft.com/office/2006/metadata/properties" ma:root="true" ma:fieldsID="ae582364382b05f42752ebce73c93ca3" ns3:_="" ns4:_="">
    <xsd:import namespace="07a89d61-23bc-433d-814d-9bb8b1145aa2"/>
    <xsd:import namespace="5d656b3c-1cb1-4956-a858-0e81555cc1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89d61-23bc-433d-814d-9bb8b1145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56b3c-1cb1-4956-a858-0e81555cc12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913362-D69C-4141-8082-588E02E11B09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d656b3c-1cb1-4956-a858-0e81555cc12c"/>
    <ds:schemaRef ds:uri="http://purl.org/dc/terms/"/>
    <ds:schemaRef ds:uri="http://schemas.openxmlformats.org/package/2006/metadata/core-properties"/>
    <ds:schemaRef ds:uri="07a89d61-23bc-433d-814d-9bb8b1145a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0A92AA-C747-4661-9FF8-191B03AEF3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2A9A19-842E-42F7-9BE6-593CA8498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89d61-23bc-433d-814d-9bb8b1145aa2"/>
    <ds:schemaRef ds:uri="5d656b3c-1cb1-4956-a858-0e81555cc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9</cp:revision>
  <dcterms:created xsi:type="dcterms:W3CDTF">2022-09-15T13:57:11Z</dcterms:created>
  <dcterms:modified xsi:type="dcterms:W3CDTF">2023-09-06T08:57:33Z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0x0101004A707BAC76F84242A6CA823F6150362E</vt:lpwstr>
  </property>
</Properties>
</file>