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5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Judson" userId="2661e320-3c8a-40c8-9b99-001b3989f718" providerId="ADAL" clId="{6FC39962-7DEB-48E6-910C-81631652FB27}"/>
    <pc:docChg chg="undo custSel modSld">
      <pc:chgData name="Leanne Judson" userId="2661e320-3c8a-40c8-9b99-001b3989f718" providerId="ADAL" clId="{6FC39962-7DEB-48E6-910C-81631652FB27}" dt="2022-08-27T08:33:54.546" v="1005" actId="20577"/>
      <pc:docMkLst>
        <pc:docMk/>
      </pc:docMkLst>
      <pc:sldChg chg="addSp delSp modSp mod">
        <pc:chgData name="Leanne Judson" userId="2661e320-3c8a-40c8-9b99-001b3989f718" providerId="ADAL" clId="{6FC39962-7DEB-48E6-910C-81631652FB27}" dt="2022-08-27T08:33:54.546" v="1005" actId="20577"/>
        <pc:sldMkLst>
          <pc:docMk/>
          <pc:sldMk cId="67976603" sldId="256"/>
        </pc:sldMkLst>
        <pc:spChg chg="mod">
          <ac:chgData name="Leanne Judson" userId="2661e320-3c8a-40c8-9b99-001b3989f718" providerId="ADAL" clId="{6FC39962-7DEB-48E6-910C-81631652FB27}" dt="2022-08-27T08:33:30.766" v="994" actId="6549"/>
          <ac:spMkLst>
            <pc:docMk/>
            <pc:sldMk cId="67976603" sldId="256"/>
            <ac:spMk id="4" creationId="{78B0B755-7507-9DD1-C801-0AED5E9B744C}"/>
          </ac:spMkLst>
        </pc:spChg>
        <pc:spChg chg="mod">
          <ac:chgData name="Leanne Judson" userId="2661e320-3c8a-40c8-9b99-001b3989f718" providerId="ADAL" clId="{6FC39962-7DEB-48E6-910C-81631652FB27}" dt="2022-08-27T08:33:48.945" v="1003" actId="6549"/>
          <ac:spMkLst>
            <pc:docMk/>
            <pc:sldMk cId="67976603" sldId="256"/>
            <ac:spMk id="5" creationId="{7917D6DD-B834-2787-B51C-ABFDDD1D3376}"/>
          </ac:spMkLst>
        </pc:spChg>
        <pc:spChg chg="mod">
          <ac:chgData name="Leanne Judson" userId="2661e320-3c8a-40c8-9b99-001b3989f718" providerId="ADAL" clId="{6FC39962-7DEB-48E6-910C-81631652FB27}" dt="2022-08-27T08:33:46.657" v="1002" actId="6549"/>
          <ac:spMkLst>
            <pc:docMk/>
            <pc:sldMk cId="67976603" sldId="256"/>
            <ac:spMk id="7" creationId="{8D5D3A04-9E54-4881-F657-B7E6EA6921CC}"/>
          </ac:spMkLst>
        </pc:spChg>
        <pc:spChg chg="mod">
          <ac:chgData name="Leanne Judson" userId="2661e320-3c8a-40c8-9b99-001b3989f718" providerId="ADAL" clId="{6FC39962-7DEB-48E6-910C-81631652FB27}" dt="2022-08-27T08:33:54.546" v="1005" actId="20577"/>
          <ac:spMkLst>
            <pc:docMk/>
            <pc:sldMk cId="67976603" sldId="256"/>
            <ac:spMk id="9" creationId="{84A56D68-C211-3749-5717-617DCE4A35E7}"/>
          </ac:spMkLst>
        </pc:spChg>
        <pc:spChg chg="mod">
          <ac:chgData name="Leanne Judson" userId="2661e320-3c8a-40c8-9b99-001b3989f718" providerId="ADAL" clId="{6FC39962-7DEB-48E6-910C-81631652FB27}" dt="2022-08-26T19:18:46.413" v="6" actId="20577"/>
          <ac:spMkLst>
            <pc:docMk/>
            <pc:sldMk cId="67976603" sldId="256"/>
            <ac:spMk id="53" creationId="{D2D0B699-3871-FE5E-79CF-BF6E0D7DC844}"/>
          </ac:spMkLst>
        </pc:spChg>
        <pc:spChg chg="mod">
          <ac:chgData name="Leanne Judson" userId="2661e320-3c8a-40c8-9b99-001b3989f718" providerId="ADAL" clId="{6FC39962-7DEB-48E6-910C-81631652FB27}" dt="2022-08-27T08:33:44.185" v="1001" actId="6549"/>
          <ac:spMkLst>
            <pc:docMk/>
            <pc:sldMk cId="67976603" sldId="256"/>
            <ac:spMk id="71" creationId="{6CEFD718-D787-885B-2784-7DA1EAD06A15}"/>
          </ac:spMkLst>
        </pc:spChg>
        <pc:spChg chg="mod">
          <ac:chgData name="Leanne Judson" userId="2661e320-3c8a-40c8-9b99-001b3989f718" providerId="ADAL" clId="{6FC39962-7DEB-48E6-910C-81631652FB27}" dt="2022-08-27T08:33:51.491" v="1004" actId="20577"/>
          <ac:spMkLst>
            <pc:docMk/>
            <pc:sldMk cId="67976603" sldId="256"/>
            <ac:spMk id="74" creationId="{D3672F60-EDFF-CC21-9DF5-771993532212}"/>
          </ac:spMkLst>
        </pc:spChg>
        <pc:picChg chg="del">
          <ac:chgData name="Leanne Judson" userId="2661e320-3c8a-40c8-9b99-001b3989f718" providerId="ADAL" clId="{6FC39962-7DEB-48E6-910C-81631652FB27}" dt="2022-08-27T08:33:33.821" v="996" actId="478"/>
          <ac:picMkLst>
            <pc:docMk/>
            <pc:sldMk cId="67976603" sldId="256"/>
            <ac:picMk id="3" creationId="{7C69E1F6-4FF4-FA27-C99C-23A7F1628583}"/>
          </ac:picMkLst>
        </pc:picChg>
        <pc:picChg chg="del">
          <ac:chgData name="Leanne Judson" userId="2661e320-3c8a-40c8-9b99-001b3989f718" providerId="ADAL" clId="{6FC39962-7DEB-48E6-910C-81631652FB27}" dt="2022-08-27T08:33:39.001" v="999" actId="478"/>
          <ac:picMkLst>
            <pc:docMk/>
            <pc:sldMk cId="67976603" sldId="256"/>
            <ac:picMk id="8" creationId="{DAA10C85-33A5-7529-2F09-CC083269B797}"/>
          </ac:picMkLst>
        </pc:picChg>
        <pc:picChg chg="del">
          <ac:chgData name="Leanne Judson" userId="2661e320-3c8a-40c8-9b99-001b3989f718" providerId="ADAL" clId="{6FC39962-7DEB-48E6-910C-81631652FB27}" dt="2022-08-27T08:33:35.418" v="997" actId="478"/>
          <ac:picMkLst>
            <pc:docMk/>
            <pc:sldMk cId="67976603" sldId="256"/>
            <ac:picMk id="12" creationId="{2250AB43-5532-28A2-560C-573A11D51A45}"/>
          </ac:picMkLst>
        </pc:picChg>
        <pc:picChg chg="del">
          <ac:chgData name="Leanne Judson" userId="2661e320-3c8a-40c8-9b99-001b3989f718" providerId="ADAL" clId="{6FC39962-7DEB-48E6-910C-81631652FB27}" dt="2022-08-27T08:33:40.838" v="1000" actId="478"/>
          <ac:picMkLst>
            <pc:docMk/>
            <pc:sldMk cId="67976603" sldId="256"/>
            <ac:picMk id="14" creationId="{3EC7609D-E6CD-1C8B-D73D-5D330D53B5D0}"/>
          </ac:picMkLst>
        </pc:picChg>
        <pc:picChg chg="del">
          <ac:chgData name="Leanne Judson" userId="2661e320-3c8a-40c8-9b99-001b3989f718" providerId="ADAL" clId="{6FC39962-7DEB-48E6-910C-81631652FB27}" dt="2022-08-27T08:33:37.399" v="998" actId="478"/>
          <ac:picMkLst>
            <pc:docMk/>
            <pc:sldMk cId="67976603" sldId="256"/>
            <ac:picMk id="19" creationId="{8B7DE87B-FCE7-C2F0-341C-4BC139D88950}"/>
          </ac:picMkLst>
        </pc:picChg>
        <pc:picChg chg="del">
          <ac:chgData name="Leanne Judson" userId="2661e320-3c8a-40c8-9b99-001b3989f718" providerId="ADAL" clId="{6FC39962-7DEB-48E6-910C-81631652FB27}" dt="2022-08-27T08:33:32.218" v="995" actId="478"/>
          <ac:picMkLst>
            <pc:docMk/>
            <pc:sldMk cId="67976603" sldId="256"/>
            <ac:picMk id="37" creationId="{47C2440A-37E5-ACF7-00C3-4AF19E42B656}"/>
          </ac:picMkLst>
        </pc:picChg>
        <pc:picChg chg="add del mod">
          <ac:chgData name="Leanne Judson" userId="2661e320-3c8a-40c8-9b99-001b3989f718" providerId="ADAL" clId="{6FC39962-7DEB-48E6-910C-81631652FB27}" dt="2022-08-26T19:29:36.288" v="662"/>
          <ac:picMkLst>
            <pc:docMk/>
            <pc:sldMk cId="67976603" sldId="256"/>
            <ac:picMk id="38" creationId="{3D05DB95-9504-5C9F-668B-4E140EDAFE13}"/>
          </ac:picMkLst>
        </pc:picChg>
        <pc:picChg chg="add del mod">
          <ac:chgData name="Leanne Judson" userId="2661e320-3c8a-40c8-9b99-001b3989f718" providerId="ADAL" clId="{6FC39962-7DEB-48E6-910C-81631652FB27}" dt="2022-08-26T19:30:01.382" v="668"/>
          <ac:picMkLst>
            <pc:docMk/>
            <pc:sldMk cId="67976603" sldId="256"/>
            <ac:picMk id="39" creationId="{77803865-4406-1224-80A4-2C41D9EF7C01}"/>
          </ac:picMkLst>
        </pc:picChg>
      </pc:sldChg>
      <pc:sldChg chg="addSp delSp modSp mod">
        <pc:chgData name="Leanne Judson" userId="2661e320-3c8a-40c8-9b99-001b3989f718" providerId="ADAL" clId="{6FC39962-7DEB-48E6-910C-81631652FB27}" dt="2022-08-26T19:30:46.424" v="682" actId="113"/>
        <pc:sldMkLst>
          <pc:docMk/>
          <pc:sldMk cId="1329521462" sldId="258"/>
        </pc:sldMkLst>
        <pc:spChg chg="mod">
          <ac:chgData name="Leanne Judson" userId="2661e320-3c8a-40c8-9b99-001b3989f718" providerId="ADAL" clId="{6FC39962-7DEB-48E6-910C-81631652FB27}" dt="2022-08-26T19:30:23.203" v="677" actId="113"/>
          <ac:spMkLst>
            <pc:docMk/>
            <pc:sldMk cId="1329521462" sldId="258"/>
            <ac:spMk id="4" creationId="{78B0B755-7507-9DD1-C801-0AED5E9B744C}"/>
          </ac:spMkLst>
        </pc:spChg>
        <pc:spChg chg="mod">
          <ac:chgData name="Leanne Judson" userId="2661e320-3c8a-40c8-9b99-001b3989f718" providerId="ADAL" clId="{6FC39962-7DEB-48E6-910C-81631652FB27}" dt="2022-08-26T19:30:38.845" v="680" actId="113"/>
          <ac:spMkLst>
            <pc:docMk/>
            <pc:sldMk cId="1329521462" sldId="258"/>
            <ac:spMk id="5" creationId="{7917D6DD-B834-2787-B51C-ABFDDD1D3376}"/>
          </ac:spMkLst>
        </pc:spChg>
        <pc:spChg chg="mod">
          <ac:chgData name="Leanne Judson" userId="2661e320-3c8a-40c8-9b99-001b3989f718" providerId="ADAL" clId="{6FC39962-7DEB-48E6-910C-81631652FB27}" dt="2022-08-26T19:18:52.426" v="13" actId="20577"/>
          <ac:spMkLst>
            <pc:docMk/>
            <pc:sldMk cId="1329521462" sldId="258"/>
            <ac:spMk id="29" creationId="{3BB77439-C34C-6DA8-3C04-22472F3EBCA2}"/>
          </ac:spMkLst>
        </pc:spChg>
        <pc:spChg chg="mod">
          <ac:chgData name="Leanne Judson" userId="2661e320-3c8a-40c8-9b99-001b3989f718" providerId="ADAL" clId="{6FC39962-7DEB-48E6-910C-81631652FB27}" dt="2022-08-26T19:30:24.891" v="678" actId="113"/>
          <ac:spMkLst>
            <pc:docMk/>
            <pc:sldMk cId="1329521462" sldId="258"/>
            <ac:spMk id="54" creationId="{397A7220-7F42-CB4E-F330-455D05A60D87}"/>
          </ac:spMkLst>
        </pc:spChg>
        <pc:spChg chg="mod">
          <ac:chgData name="Leanne Judson" userId="2661e320-3c8a-40c8-9b99-001b3989f718" providerId="ADAL" clId="{6FC39962-7DEB-48E6-910C-81631652FB27}" dt="2022-08-26T19:30:36.969" v="679" actId="113"/>
          <ac:spMkLst>
            <pc:docMk/>
            <pc:sldMk cId="1329521462" sldId="258"/>
            <ac:spMk id="58" creationId="{932FED3A-2F9A-BF96-44C3-27B0BFAF4AB8}"/>
          </ac:spMkLst>
        </pc:spChg>
        <pc:spChg chg="mod">
          <ac:chgData name="Leanne Judson" userId="2661e320-3c8a-40c8-9b99-001b3989f718" providerId="ADAL" clId="{6FC39962-7DEB-48E6-910C-81631652FB27}" dt="2022-08-26T19:30:41.488" v="681" actId="113"/>
          <ac:spMkLst>
            <pc:docMk/>
            <pc:sldMk cId="1329521462" sldId="258"/>
            <ac:spMk id="62" creationId="{A27CC72F-8E0A-70F9-7BCC-2E5DFA728B14}"/>
          </ac:spMkLst>
        </pc:spChg>
        <pc:spChg chg="mod">
          <ac:chgData name="Leanne Judson" userId="2661e320-3c8a-40c8-9b99-001b3989f718" providerId="ADAL" clId="{6FC39962-7DEB-48E6-910C-81631652FB27}" dt="2022-08-26T19:30:46.424" v="682" actId="113"/>
          <ac:spMkLst>
            <pc:docMk/>
            <pc:sldMk cId="1329521462" sldId="258"/>
            <ac:spMk id="66" creationId="{D583C90C-A036-F5FF-C113-F41474DA875A}"/>
          </ac:spMkLst>
        </pc:spChg>
        <pc:picChg chg="del">
          <ac:chgData name="Leanne Judson" userId="2661e320-3c8a-40c8-9b99-001b3989f718" providerId="ADAL" clId="{6FC39962-7DEB-48E6-910C-81631652FB27}" dt="2022-08-26T19:23:23.974" v="443" actId="478"/>
          <ac:picMkLst>
            <pc:docMk/>
            <pc:sldMk cId="1329521462" sldId="258"/>
            <ac:picMk id="3" creationId="{AFB3D431-B8E4-D7B4-CA1D-804FBB21158C}"/>
          </ac:picMkLst>
        </pc:picChg>
        <pc:picChg chg="del">
          <ac:chgData name="Leanne Judson" userId="2661e320-3c8a-40c8-9b99-001b3989f718" providerId="ADAL" clId="{6FC39962-7DEB-48E6-910C-81631652FB27}" dt="2022-08-26T19:23:22.693" v="442" actId="478"/>
          <ac:picMkLst>
            <pc:docMk/>
            <pc:sldMk cId="1329521462" sldId="258"/>
            <ac:picMk id="6" creationId="{A5942B90-3295-7AB6-C541-BAC94EE78FD2}"/>
          </ac:picMkLst>
        </pc:picChg>
        <pc:picChg chg="del">
          <ac:chgData name="Leanne Judson" userId="2661e320-3c8a-40c8-9b99-001b3989f718" providerId="ADAL" clId="{6FC39962-7DEB-48E6-910C-81631652FB27}" dt="2022-08-26T19:23:16.427" v="438" actId="478"/>
          <ac:picMkLst>
            <pc:docMk/>
            <pc:sldMk cId="1329521462" sldId="258"/>
            <ac:picMk id="8" creationId="{9913B279-C059-2602-3E90-180CD5CA630A}"/>
          </ac:picMkLst>
        </pc:picChg>
        <pc:picChg chg="add mod modCrop">
          <ac:chgData name="Leanne Judson" userId="2661e320-3c8a-40c8-9b99-001b3989f718" providerId="ADAL" clId="{6FC39962-7DEB-48E6-910C-81631652FB27}" dt="2022-08-26T19:26:08.683" v="452" actId="1076"/>
          <ac:picMkLst>
            <pc:docMk/>
            <pc:sldMk cId="1329521462" sldId="258"/>
            <ac:picMk id="9" creationId="{0F936314-8BFF-FD8F-61ED-82209FCC83B8}"/>
          </ac:picMkLst>
        </pc:picChg>
        <pc:picChg chg="del">
          <ac:chgData name="Leanne Judson" userId="2661e320-3c8a-40c8-9b99-001b3989f718" providerId="ADAL" clId="{6FC39962-7DEB-48E6-910C-81631652FB27}" dt="2022-08-26T19:23:21.057" v="441" actId="478"/>
          <ac:picMkLst>
            <pc:docMk/>
            <pc:sldMk cId="1329521462" sldId="258"/>
            <ac:picMk id="10" creationId="{E59E6538-3CA9-CBC5-0158-0FBABC81CFBC}"/>
          </ac:picMkLst>
        </pc:picChg>
        <pc:picChg chg="del">
          <ac:chgData name="Leanne Judson" userId="2661e320-3c8a-40c8-9b99-001b3989f718" providerId="ADAL" clId="{6FC39962-7DEB-48E6-910C-81631652FB27}" dt="2022-08-26T19:23:19.447" v="440" actId="478"/>
          <ac:picMkLst>
            <pc:docMk/>
            <pc:sldMk cId="1329521462" sldId="258"/>
            <ac:picMk id="12" creationId="{2712A405-0101-DE3D-3AC8-0FAD68E3EA51}"/>
          </ac:picMkLst>
        </pc:picChg>
        <pc:picChg chg="add mod modCrop">
          <ac:chgData name="Leanne Judson" userId="2661e320-3c8a-40c8-9b99-001b3989f718" providerId="ADAL" clId="{6FC39962-7DEB-48E6-910C-81631652FB27}" dt="2022-08-26T19:27:05.724" v="468" actId="1076"/>
          <ac:picMkLst>
            <pc:docMk/>
            <pc:sldMk cId="1329521462" sldId="258"/>
            <ac:picMk id="13" creationId="{981A2F3C-6379-E466-FAE8-06E48E531861}"/>
          </ac:picMkLst>
        </pc:picChg>
        <pc:picChg chg="add mod modCrop">
          <ac:chgData name="Leanne Judson" userId="2661e320-3c8a-40c8-9b99-001b3989f718" providerId="ADAL" clId="{6FC39962-7DEB-48E6-910C-81631652FB27}" dt="2022-08-26T19:26:51.603" v="464" actId="1076"/>
          <ac:picMkLst>
            <pc:docMk/>
            <pc:sldMk cId="1329521462" sldId="258"/>
            <ac:picMk id="15" creationId="{ED4591D1-FC6C-FB1F-E822-C94FBC89A97B}"/>
          </ac:picMkLst>
        </pc:picChg>
        <pc:picChg chg="del">
          <ac:chgData name="Leanne Judson" userId="2661e320-3c8a-40c8-9b99-001b3989f718" providerId="ADAL" clId="{6FC39962-7DEB-48E6-910C-81631652FB27}" dt="2022-08-26T19:23:17.993" v="439" actId="478"/>
          <ac:picMkLst>
            <pc:docMk/>
            <pc:sldMk cId="1329521462" sldId="258"/>
            <ac:picMk id="31" creationId="{6BDA4BDB-83BF-BE23-28AE-0D7EA7D6D6B3}"/>
          </ac:picMkLst>
        </pc:picChg>
        <pc:picChg chg="add mod">
          <ac:chgData name="Leanne Judson" userId="2661e320-3c8a-40c8-9b99-001b3989f718" providerId="ADAL" clId="{6FC39962-7DEB-48E6-910C-81631652FB27}" dt="2022-08-26T19:26:29.845" v="454" actId="1076"/>
          <ac:picMkLst>
            <pc:docMk/>
            <pc:sldMk cId="1329521462" sldId="258"/>
            <ac:picMk id="38" creationId="{27F92262-B61B-C578-1849-7382C8A9404E}"/>
          </ac:picMkLst>
        </pc:picChg>
        <pc:picChg chg="add mod">
          <ac:chgData name="Leanne Judson" userId="2661e320-3c8a-40c8-9b99-001b3989f718" providerId="ADAL" clId="{6FC39962-7DEB-48E6-910C-81631652FB27}" dt="2022-08-26T19:27:11.441" v="470" actId="1076"/>
          <ac:picMkLst>
            <pc:docMk/>
            <pc:sldMk cId="1329521462" sldId="258"/>
            <ac:picMk id="43" creationId="{2583BB6E-7DF8-47D9-DCAD-6390DE6865BA}"/>
          </ac:picMkLst>
        </pc:picChg>
        <pc:picChg chg="add mod">
          <ac:chgData name="Leanne Judson" userId="2661e320-3c8a-40c8-9b99-001b3989f718" providerId="ADAL" clId="{6FC39962-7DEB-48E6-910C-81631652FB27}" dt="2022-08-26T19:27:20.227" v="472" actId="1076"/>
          <ac:picMkLst>
            <pc:docMk/>
            <pc:sldMk cId="1329521462" sldId="258"/>
            <ac:picMk id="44" creationId="{211A5D60-8CEB-E6EB-CB87-2D6A1695831A}"/>
          </ac:picMkLst>
        </pc:picChg>
      </pc:sldChg>
      <pc:sldChg chg="addSp delSp modSp mod">
        <pc:chgData name="Leanne Judson" userId="2661e320-3c8a-40c8-9b99-001b3989f718" providerId="ADAL" clId="{6FC39962-7DEB-48E6-910C-81631652FB27}" dt="2022-08-26T19:36:09.822" v="990" actId="1076"/>
        <pc:sldMkLst>
          <pc:docMk/>
          <pc:sldMk cId="681028155" sldId="259"/>
        </pc:sldMkLst>
        <pc:spChg chg="mod">
          <ac:chgData name="Leanne Judson" userId="2661e320-3c8a-40c8-9b99-001b3989f718" providerId="ADAL" clId="{6FC39962-7DEB-48E6-910C-81631652FB27}" dt="2022-08-26T19:31:46.339" v="700" actId="122"/>
          <ac:spMkLst>
            <pc:docMk/>
            <pc:sldMk cId="681028155" sldId="259"/>
            <ac:spMk id="4" creationId="{78B0B755-7507-9DD1-C801-0AED5E9B744C}"/>
          </ac:spMkLst>
        </pc:spChg>
        <pc:spChg chg="mod">
          <ac:chgData name="Leanne Judson" userId="2661e320-3c8a-40c8-9b99-001b3989f718" providerId="ADAL" clId="{6FC39962-7DEB-48E6-910C-81631652FB27}" dt="2022-08-26T19:31:52.295" v="712" actId="20577"/>
          <ac:spMkLst>
            <pc:docMk/>
            <pc:sldMk cId="681028155" sldId="259"/>
            <ac:spMk id="5" creationId="{7917D6DD-B834-2787-B51C-ABFDDD1D3376}"/>
          </ac:spMkLst>
        </pc:spChg>
        <pc:spChg chg="mod">
          <ac:chgData name="Leanne Judson" userId="2661e320-3c8a-40c8-9b99-001b3989f718" providerId="ADAL" clId="{6FC39962-7DEB-48E6-910C-81631652FB27}" dt="2022-08-26T19:32:18.374" v="768" actId="14100"/>
          <ac:spMkLst>
            <pc:docMk/>
            <pc:sldMk cId="681028155" sldId="259"/>
            <ac:spMk id="27" creationId="{62CA7B02-F51A-53FB-9D1E-B9CA99AA9C88}"/>
          </ac:spMkLst>
        </pc:spChg>
        <pc:spChg chg="mod">
          <ac:chgData name="Leanne Judson" userId="2661e320-3c8a-40c8-9b99-001b3989f718" providerId="ADAL" clId="{6FC39962-7DEB-48E6-910C-81631652FB27}" dt="2022-08-26T19:33:57.390" v="809" actId="20577"/>
          <ac:spMkLst>
            <pc:docMk/>
            <pc:sldMk cId="681028155" sldId="259"/>
            <ac:spMk id="33" creationId="{B8EBAF21-CBF9-422A-A706-95995A2B27BD}"/>
          </ac:spMkLst>
        </pc:spChg>
        <pc:spChg chg="add del">
          <ac:chgData name="Leanne Judson" userId="2661e320-3c8a-40c8-9b99-001b3989f718" providerId="ADAL" clId="{6FC39962-7DEB-48E6-910C-81631652FB27}" dt="2022-08-26T19:32:34.761" v="775" actId="478"/>
          <ac:spMkLst>
            <pc:docMk/>
            <pc:sldMk cId="681028155" sldId="259"/>
            <ac:spMk id="35" creationId="{6685C9BD-1875-D35C-542F-1DDA91772921}"/>
          </ac:spMkLst>
        </pc:spChg>
        <pc:spChg chg="mod">
          <ac:chgData name="Leanne Judson" userId="2661e320-3c8a-40c8-9b99-001b3989f718" providerId="ADAL" clId="{6FC39962-7DEB-48E6-910C-81631652FB27}" dt="2022-08-26T19:33:08.718" v="794" actId="313"/>
          <ac:spMkLst>
            <pc:docMk/>
            <pc:sldMk cId="681028155" sldId="259"/>
            <ac:spMk id="38" creationId="{E9D1FE9D-AE8F-DD76-88EF-9E3526CA4ACE}"/>
          </ac:spMkLst>
        </pc:spChg>
        <pc:spChg chg="del">
          <ac:chgData name="Leanne Judson" userId="2661e320-3c8a-40c8-9b99-001b3989f718" providerId="ADAL" clId="{6FC39962-7DEB-48E6-910C-81631652FB27}" dt="2022-08-26T19:32:19.623" v="769" actId="478"/>
          <ac:spMkLst>
            <pc:docMk/>
            <pc:sldMk cId="681028155" sldId="259"/>
            <ac:spMk id="44" creationId="{45952D58-FA27-FDD7-8D12-C21D81A88E38}"/>
          </ac:spMkLst>
        </pc:spChg>
        <pc:spChg chg="del">
          <ac:chgData name="Leanne Judson" userId="2661e320-3c8a-40c8-9b99-001b3989f718" providerId="ADAL" clId="{6FC39962-7DEB-48E6-910C-81631652FB27}" dt="2022-08-26T19:32:24.321" v="772" actId="478"/>
          <ac:spMkLst>
            <pc:docMk/>
            <pc:sldMk cId="681028155" sldId="259"/>
            <ac:spMk id="45" creationId="{B149DC8A-6368-DE52-F984-2AA240F7C906}"/>
          </ac:spMkLst>
        </pc:spChg>
        <pc:spChg chg="mod">
          <ac:chgData name="Leanne Judson" userId="2661e320-3c8a-40c8-9b99-001b3989f718" providerId="ADAL" clId="{6FC39962-7DEB-48E6-910C-81631652FB27}" dt="2022-08-26T19:34:07.738" v="819" actId="20577"/>
          <ac:spMkLst>
            <pc:docMk/>
            <pc:sldMk cId="681028155" sldId="259"/>
            <ac:spMk id="53" creationId="{B2F0EB4A-2A4F-735F-5DB4-4B6C3A443627}"/>
          </ac:spMkLst>
        </pc:spChg>
        <pc:picChg chg="del">
          <ac:chgData name="Leanne Judson" userId="2661e320-3c8a-40c8-9b99-001b3989f718" providerId="ADAL" clId="{6FC39962-7DEB-48E6-910C-81631652FB27}" dt="2022-08-26T19:32:30.252" v="773" actId="478"/>
          <ac:picMkLst>
            <pc:docMk/>
            <pc:sldMk cId="681028155" sldId="259"/>
            <ac:picMk id="40" creationId="{713185B7-6624-0391-D915-C773B7981FBA}"/>
          </ac:picMkLst>
        </pc:picChg>
        <pc:picChg chg="del">
          <ac:chgData name="Leanne Judson" userId="2661e320-3c8a-40c8-9b99-001b3989f718" providerId="ADAL" clId="{6FC39962-7DEB-48E6-910C-81631652FB27}" dt="2022-08-26T19:32:36.398" v="776" actId="478"/>
          <ac:picMkLst>
            <pc:docMk/>
            <pc:sldMk cId="681028155" sldId="259"/>
            <ac:picMk id="42" creationId="{4D63844B-5915-F2B1-3772-E77127FE6121}"/>
          </ac:picMkLst>
        </pc:picChg>
        <pc:picChg chg="del">
          <ac:chgData name="Leanne Judson" userId="2661e320-3c8a-40c8-9b99-001b3989f718" providerId="ADAL" clId="{6FC39962-7DEB-48E6-910C-81631652FB27}" dt="2022-08-26T19:32:43.598" v="780" actId="478"/>
          <ac:picMkLst>
            <pc:docMk/>
            <pc:sldMk cId="681028155" sldId="259"/>
            <ac:picMk id="43" creationId="{848177A0-1E31-1C52-58CA-49B35C027FA8}"/>
          </ac:picMkLst>
        </pc:picChg>
        <pc:picChg chg="del">
          <ac:chgData name="Leanne Judson" userId="2661e320-3c8a-40c8-9b99-001b3989f718" providerId="ADAL" clId="{6FC39962-7DEB-48E6-910C-81631652FB27}" dt="2022-08-26T19:32:46.913" v="782" actId="478"/>
          <ac:picMkLst>
            <pc:docMk/>
            <pc:sldMk cId="681028155" sldId="259"/>
            <ac:picMk id="47" creationId="{5D4F4767-320D-A57B-93C0-74EAA40FD976}"/>
          </ac:picMkLst>
        </pc:picChg>
        <pc:picChg chg="del">
          <ac:chgData name="Leanne Judson" userId="2661e320-3c8a-40c8-9b99-001b3989f718" providerId="ADAL" clId="{6FC39962-7DEB-48E6-910C-81631652FB27}" dt="2022-08-26T19:32:45.105" v="781" actId="478"/>
          <ac:picMkLst>
            <pc:docMk/>
            <pc:sldMk cId="681028155" sldId="259"/>
            <ac:picMk id="50" creationId="{EDCBF54D-D347-8B43-62BD-9E1475BD492A}"/>
          </ac:picMkLst>
        </pc:picChg>
        <pc:picChg chg="del">
          <ac:chgData name="Leanne Judson" userId="2661e320-3c8a-40c8-9b99-001b3989f718" providerId="ADAL" clId="{6FC39962-7DEB-48E6-910C-81631652FB27}" dt="2022-08-26T19:32:21.289" v="770" actId="478"/>
          <ac:picMkLst>
            <pc:docMk/>
            <pc:sldMk cId="681028155" sldId="259"/>
            <ac:picMk id="51" creationId="{B7F32D00-6537-4B52-E00A-E73F525B40E7}"/>
          </ac:picMkLst>
        </pc:picChg>
        <pc:picChg chg="add mod">
          <ac:chgData name="Leanne Judson" userId="2661e320-3c8a-40c8-9b99-001b3989f718" providerId="ADAL" clId="{6FC39962-7DEB-48E6-910C-81631652FB27}" dt="2022-08-26T19:32:39.691" v="778" actId="1076"/>
          <ac:picMkLst>
            <pc:docMk/>
            <pc:sldMk cId="681028155" sldId="259"/>
            <ac:picMk id="52" creationId="{64078946-8757-003F-35B6-947CBCD22774}"/>
          </ac:picMkLst>
        </pc:picChg>
        <pc:picChg chg="add mod">
          <ac:chgData name="Leanne Judson" userId="2661e320-3c8a-40c8-9b99-001b3989f718" providerId="ADAL" clId="{6FC39962-7DEB-48E6-910C-81631652FB27}" dt="2022-08-26T19:32:58.585" v="784" actId="1076"/>
          <ac:picMkLst>
            <pc:docMk/>
            <pc:sldMk cId="681028155" sldId="259"/>
            <ac:picMk id="54" creationId="{194E589B-80FC-1CBF-A7BF-AC006B932D46}"/>
          </ac:picMkLst>
        </pc:picChg>
        <pc:picChg chg="add mod">
          <ac:chgData name="Leanne Judson" userId="2661e320-3c8a-40c8-9b99-001b3989f718" providerId="ADAL" clId="{6FC39962-7DEB-48E6-910C-81631652FB27}" dt="2022-08-26T19:33:18.811" v="796" actId="1076"/>
          <ac:picMkLst>
            <pc:docMk/>
            <pc:sldMk cId="681028155" sldId="259"/>
            <ac:picMk id="55" creationId="{563B8BDB-F683-2E90-BD44-317BD86EA023}"/>
          </ac:picMkLst>
        </pc:picChg>
        <pc:picChg chg="add del mod">
          <ac:chgData name="Leanne Judson" userId="2661e320-3c8a-40c8-9b99-001b3989f718" providerId="ADAL" clId="{6FC39962-7DEB-48E6-910C-81631652FB27}" dt="2022-08-26T19:33:26.585" v="799" actId="478"/>
          <ac:picMkLst>
            <pc:docMk/>
            <pc:sldMk cId="681028155" sldId="259"/>
            <ac:picMk id="56" creationId="{B62BFF9A-C275-2B61-D97F-FC53CDECDFF3}"/>
          </ac:picMkLst>
        </pc:picChg>
        <pc:picChg chg="add del mod">
          <ac:chgData name="Leanne Judson" userId="2661e320-3c8a-40c8-9b99-001b3989f718" providerId="ADAL" clId="{6FC39962-7DEB-48E6-910C-81631652FB27}" dt="2022-08-26T19:33:42.290" v="806" actId="478"/>
          <ac:picMkLst>
            <pc:docMk/>
            <pc:sldMk cId="681028155" sldId="259"/>
            <ac:picMk id="57" creationId="{62EB4ACF-CC34-08D6-2454-DB9CCC5AAEEA}"/>
          </ac:picMkLst>
        </pc:picChg>
        <pc:picChg chg="add mod">
          <ac:chgData name="Leanne Judson" userId="2661e320-3c8a-40c8-9b99-001b3989f718" providerId="ADAL" clId="{6FC39962-7DEB-48E6-910C-81631652FB27}" dt="2022-08-26T19:33:37.173" v="804" actId="1076"/>
          <ac:picMkLst>
            <pc:docMk/>
            <pc:sldMk cId="681028155" sldId="259"/>
            <ac:picMk id="58" creationId="{57F8CC95-5ED1-4021-3050-ABD7CE3DF53B}"/>
          </ac:picMkLst>
        </pc:picChg>
        <pc:picChg chg="add mod">
          <ac:chgData name="Leanne Judson" userId="2661e320-3c8a-40c8-9b99-001b3989f718" providerId="ADAL" clId="{6FC39962-7DEB-48E6-910C-81631652FB27}" dt="2022-08-26T19:36:09.822" v="990" actId="1076"/>
          <ac:picMkLst>
            <pc:docMk/>
            <pc:sldMk cId="681028155" sldId="259"/>
            <ac:picMk id="59" creationId="{C90E5A46-74E2-163E-3A24-8FD9FDAFDDE6}"/>
          </ac:picMkLst>
        </pc:picChg>
        <pc:picChg chg="add del mod">
          <ac:chgData name="Leanne Judson" userId="2661e320-3c8a-40c8-9b99-001b3989f718" providerId="ADAL" clId="{6FC39962-7DEB-48E6-910C-81631652FB27}" dt="2022-08-26T19:33:40.014" v="805" actId="478"/>
          <ac:picMkLst>
            <pc:docMk/>
            <pc:sldMk cId="681028155" sldId="259"/>
            <ac:picMk id="3074" creationId="{4B4F746E-FEBC-5F82-5431-08C796A1BC07}"/>
          </ac:picMkLst>
        </pc:picChg>
        <pc:cxnChg chg="mod">
          <ac:chgData name="Leanne Judson" userId="2661e320-3c8a-40c8-9b99-001b3989f718" providerId="ADAL" clId="{6FC39962-7DEB-48E6-910C-81631652FB27}" dt="2022-08-26T19:32:34.761" v="775" actId="478"/>
          <ac:cxnSpMkLst>
            <pc:docMk/>
            <pc:sldMk cId="681028155" sldId="259"/>
            <ac:cxnSpMk id="36" creationId="{D0E37F06-76B0-8D5E-AB78-C5FFDD035730}"/>
          </ac:cxnSpMkLst>
        </pc:cxnChg>
        <pc:cxnChg chg="del mod">
          <ac:chgData name="Leanne Judson" userId="2661e320-3c8a-40c8-9b99-001b3989f718" providerId="ADAL" clId="{6FC39962-7DEB-48E6-910C-81631652FB27}" dt="2022-08-26T19:32:22.492" v="771" actId="478"/>
          <ac:cxnSpMkLst>
            <pc:docMk/>
            <pc:sldMk cId="681028155" sldId="259"/>
            <ac:cxnSpMk id="46" creationId="{CFA3B1D1-C1D4-8545-E1BB-647395E54942}"/>
          </ac:cxnSpMkLst>
        </pc:cxnChg>
      </pc:sldChg>
      <pc:sldChg chg="addSp delSp modSp mod">
        <pc:chgData name="Leanne Judson" userId="2661e320-3c8a-40c8-9b99-001b3989f718" providerId="ADAL" clId="{6FC39962-7DEB-48E6-910C-81631652FB27}" dt="2022-08-26T19:36:18.861" v="993" actId="14100"/>
        <pc:sldMkLst>
          <pc:docMk/>
          <pc:sldMk cId="3651937499" sldId="260"/>
        </pc:sldMkLst>
        <pc:spChg chg="mod">
          <ac:chgData name="Leanne Judson" userId="2661e320-3c8a-40c8-9b99-001b3989f718" providerId="ADAL" clId="{6FC39962-7DEB-48E6-910C-81631652FB27}" dt="2022-08-26T19:35:12.219" v="880" actId="790"/>
          <ac:spMkLst>
            <pc:docMk/>
            <pc:sldMk cId="3651937499" sldId="260"/>
            <ac:spMk id="4" creationId="{78B0B755-7507-9DD1-C801-0AED5E9B744C}"/>
          </ac:spMkLst>
        </pc:spChg>
        <pc:spChg chg="mod">
          <ac:chgData name="Leanne Judson" userId="2661e320-3c8a-40c8-9b99-001b3989f718" providerId="ADAL" clId="{6FC39962-7DEB-48E6-910C-81631652FB27}" dt="2022-08-26T19:35:23.088" v="919" actId="20577"/>
          <ac:spMkLst>
            <pc:docMk/>
            <pc:sldMk cId="3651937499" sldId="260"/>
            <ac:spMk id="5" creationId="{7917D6DD-B834-2787-B51C-ABFDDD1D3376}"/>
          </ac:spMkLst>
        </pc:spChg>
        <pc:spChg chg="mod">
          <ac:chgData name="Leanne Judson" userId="2661e320-3c8a-40c8-9b99-001b3989f718" providerId="ADAL" clId="{6FC39962-7DEB-48E6-910C-81631652FB27}" dt="2022-08-26T19:35:42.247" v="981" actId="20577"/>
          <ac:spMkLst>
            <pc:docMk/>
            <pc:sldMk cId="3651937499" sldId="260"/>
            <ac:spMk id="33" creationId="{B8EBAF21-CBF9-422A-A706-95995A2B27BD}"/>
          </ac:spMkLst>
        </pc:spChg>
        <pc:spChg chg="mod">
          <ac:chgData name="Leanne Judson" userId="2661e320-3c8a-40c8-9b99-001b3989f718" providerId="ADAL" clId="{6FC39962-7DEB-48E6-910C-81631652FB27}" dt="2022-08-26T19:35:32.038" v="937" actId="20577"/>
          <ac:spMkLst>
            <pc:docMk/>
            <pc:sldMk cId="3651937499" sldId="260"/>
            <ac:spMk id="38" creationId="{E9D1FE9D-AE8F-DD76-88EF-9E3526CA4ACE}"/>
          </ac:spMkLst>
        </pc:spChg>
        <pc:spChg chg="mod">
          <ac:chgData name="Leanne Judson" userId="2661e320-3c8a-40c8-9b99-001b3989f718" providerId="ADAL" clId="{6FC39962-7DEB-48E6-910C-81631652FB27}" dt="2022-08-26T19:34:26.037" v="828" actId="20577"/>
          <ac:spMkLst>
            <pc:docMk/>
            <pc:sldMk cId="3651937499" sldId="260"/>
            <ac:spMk id="53" creationId="{B2F0EB4A-2A4F-735F-5DB4-4B6C3A443627}"/>
          </ac:spMkLst>
        </pc:spChg>
        <pc:picChg chg="del">
          <ac:chgData name="Leanne Judson" userId="2661e320-3c8a-40c8-9b99-001b3989f718" providerId="ADAL" clId="{6FC39962-7DEB-48E6-910C-81631652FB27}" dt="2022-08-26T19:34:29.717" v="830" actId="478"/>
          <ac:picMkLst>
            <pc:docMk/>
            <pc:sldMk cId="3651937499" sldId="260"/>
            <ac:picMk id="3" creationId="{E83AAF74-75FB-6826-E583-1AE075361A44}"/>
          </ac:picMkLst>
        </pc:picChg>
        <pc:picChg chg="del">
          <ac:chgData name="Leanne Judson" userId="2661e320-3c8a-40c8-9b99-001b3989f718" providerId="ADAL" clId="{6FC39962-7DEB-48E6-910C-81631652FB27}" dt="2022-08-26T19:34:31.029" v="831" actId="478"/>
          <ac:picMkLst>
            <pc:docMk/>
            <pc:sldMk cId="3651937499" sldId="260"/>
            <ac:picMk id="42" creationId="{3B76176E-589E-60D3-5B97-A58D57DCA37E}"/>
          </ac:picMkLst>
        </pc:picChg>
        <pc:picChg chg="del">
          <ac:chgData name="Leanne Judson" userId="2661e320-3c8a-40c8-9b99-001b3989f718" providerId="ADAL" clId="{6FC39962-7DEB-48E6-910C-81631652FB27}" dt="2022-08-26T19:34:28.405" v="829" actId="478"/>
          <ac:picMkLst>
            <pc:docMk/>
            <pc:sldMk cId="3651937499" sldId="260"/>
            <ac:picMk id="43" creationId="{29EE96AF-B594-56D0-0574-9BFBBCC7203D}"/>
          </ac:picMkLst>
        </pc:picChg>
        <pc:picChg chg="del">
          <ac:chgData name="Leanne Judson" userId="2661e320-3c8a-40c8-9b99-001b3989f718" providerId="ADAL" clId="{6FC39962-7DEB-48E6-910C-81631652FB27}" dt="2022-08-26T19:34:32.544" v="832" actId="478"/>
          <ac:picMkLst>
            <pc:docMk/>
            <pc:sldMk cId="3651937499" sldId="260"/>
            <ac:picMk id="47" creationId="{A9360BBB-5BC3-0001-E29A-E68C435E70B4}"/>
          </ac:picMkLst>
        </pc:picChg>
        <pc:picChg chg="add del mod">
          <ac:chgData name="Leanne Judson" userId="2661e320-3c8a-40c8-9b99-001b3989f718" providerId="ADAL" clId="{6FC39962-7DEB-48E6-910C-81631652FB27}" dt="2022-08-26T19:34:39.444" v="835" actId="1076"/>
          <ac:picMkLst>
            <pc:docMk/>
            <pc:sldMk cId="3651937499" sldId="260"/>
            <ac:picMk id="49" creationId="{4AAB54E3-3D2D-4633-2A0F-81A45C20E70F}"/>
          </ac:picMkLst>
        </pc:picChg>
        <pc:picChg chg="add mod">
          <ac:chgData name="Leanne Judson" userId="2661e320-3c8a-40c8-9b99-001b3989f718" providerId="ADAL" clId="{6FC39962-7DEB-48E6-910C-81631652FB27}" dt="2022-08-26T19:35:53.335" v="983" actId="1076"/>
          <ac:picMkLst>
            <pc:docMk/>
            <pc:sldMk cId="3651937499" sldId="260"/>
            <ac:picMk id="50" creationId="{E668390B-56D2-FB11-7C29-EAAAF4B3E14B}"/>
          </ac:picMkLst>
        </pc:picChg>
        <pc:picChg chg="add mod">
          <ac:chgData name="Leanne Judson" userId="2661e320-3c8a-40c8-9b99-001b3989f718" providerId="ADAL" clId="{6FC39962-7DEB-48E6-910C-81631652FB27}" dt="2022-08-26T19:36:00.576" v="985" actId="1076"/>
          <ac:picMkLst>
            <pc:docMk/>
            <pc:sldMk cId="3651937499" sldId="260"/>
            <ac:picMk id="51" creationId="{030BBC84-E67D-7090-B5C5-450EDC24E5FB}"/>
          </ac:picMkLst>
        </pc:picChg>
        <pc:picChg chg="add mod">
          <ac:chgData name="Leanne Judson" userId="2661e320-3c8a-40c8-9b99-001b3989f718" providerId="ADAL" clId="{6FC39962-7DEB-48E6-910C-81631652FB27}" dt="2022-08-26T19:36:03.352" v="987" actId="1076"/>
          <ac:picMkLst>
            <pc:docMk/>
            <pc:sldMk cId="3651937499" sldId="260"/>
            <ac:picMk id="52" creationId="{DEA8182B-8DA9-C50F-D821-ACC0E5924B5A}"/>
          </ac:picMkLst>
        </pc:picChg>
        <pc:picChg chg="add mod">
          <ac:chgData name="Leanne Judson" userId="2661e320-3c8a-40c8-9b99-001b3989f718" providerId="ADAL" clId="{6FC39962-7DEB-48E6-910C-81631652FB27}" dt="2022-08-26T19:36:18.861" v="993" actId="14100"/>
          <ac:picMkLst>
            <pc:docMk/>
            <pc:sldMk cId="3651937499" sldId="260"/>
            <ac:picMk id="54" creationId="{D8E11582-20E3-77C4-3A97-7D6F01E6F551}"/>
          </ac:picMkLst>
        </pc:picChg>
        <pc:picChg chg="add del mod">
          <ac:chgData name="Leanne Judson" userId="2661e320-3c8a-40c8-9b99-001b3989f718" providerId="ADAL" clId="{6FC39962-7DEB-48E6-910C-81631652FB27}" dt="2022-08-26T19:36:04.764" v="989" actId="478"/>
          <ac:picMkLst>
            <pc:docMk/>
            <pc:sldMk cId="3651937499" sldId="260"/>
            <ac:picMk id="2050" creationId="{B4F2343F-0CCA-631C-835D-19C6BE70497C}"/>
          </ac:picMkLst>
        </pc:picChg>
      </pc:sldChg>
      <pc:sldChg chg="addSp delSp modSp mod">
        <pc:chgData name="Leanne Judson" userId="2661e320-3c8a-40c8-9b99-001b3989f718" providerId="ADAL" clId="{6FC39962-7DEB-48E6-910C-81631652FB27}" dt="2022-08-26T19:30:20.481" v="676" actId="113"/>
        <pc:sldMkLst>
          <pc:docMk/>
          <pc:sldMk cId="230915840" sldId="261"/>
        </pc:sldMkLst>
        <pc:spChg chg="mod">
          <ac:chgData name="Leanne Judson" userId="2661e320-3c8a-40c8-9b99-001b3989f718" providerId="ADAL" clId="{6FC39962-7DEB-48E6-910C-81631652FB27}" dt="2022-08-26T19:30:20.481" v="676" actId="113"/>
          <ac:spMkLst>
            <pc:docMk/>
            <pc:sldMk cId="230915840" sldId="261"/>
            <ac:spMk id="4" creationId="{78B0B755-7507-9DD1-C801-0AED5E9B744C}"/>
          </ac:spMkLst>
        </pc:spChg>
        <pc:spChg chg="mod">
          <ac:chgData name="Leanne Judson" userId="2661e320-3c8a-40c8-9b99-001b3989f718" providerId="ADAL" clId="{6FC39962-7DEB-48E6-910C-81631652FB27}" dt="2022-08-26T19:30:15.039" v="673" actId="113"/>
          <ac:spMkLst>
            <pc:docMk/>
            <pc:sldMk cId="230915840" sldId="261"/>
            <ac:spMk id="5" creationId="{7917D6DD-B834-2787-B51C-ABFDDD1D3376}"/>
          </ac:spMkLst>
        </pc:spChg>
        <pc:spChg chg="mod">
          <ac:chgData name="Leanne Judson" userId="2661e320-3c8a-40c8-9b99-001b3989f718" providerId="ADAL" clId="{6FC39962-7DEB-48E6-910C-81631652FB27}" dt="2022-08-26T19:27:27.091" v="481" actId="20577"/>
          <ac:spMkLst>
            <pc:docMk/>
            <pc:sldMk cId="230915840" sldId="261"/>
            <ac:spMk id="29" creationId="{3BB77439-C34C-6DA8-3C04-22472F3EBCA2}"/>
          </ac:spMkLst>
        </pc:spChg>
        <pc:spChg chg="mod">
          <ac:chgData name="Leanne Judson" userId="2661e320-3c8a-40c8-9b99-001b3989f718" providerId="ADAL" clId="{6FC39962-7DEB-48E6-910C-81631652FB27}" dt="2022-08-26T19:28:34.514" v="567"/>
          <ac:spMkLst>
            <pc:docMk/>
            <pc:sldMk cId="230915840" sldId="261"/>
            <ac:spMk id="54" creationId="{397A7220-7F42-CB4E-F330-455D05A60D87}"/>
          </ac:spMkLst>
        </pc:spChg>
        <pc:spChg chg="mod">
          <ac:chgData name="Leanne Judson" userId="2661e320-3c8a-40c8-9b99-001b3989f718" providerId="ADAL" clId="{6FC39962-7DEB-48E6-910C-81631652FB27}" dt="2022-08-26T19:28:54.571" v="609" actId="20577"/>
          <ac:spMkLst>
            <pc:docMk/>
            <pc:sldMk cId="230915840" sldId="261"/>
            <ac:spMk id="58" creationId="{932FED3A-2F9A-BF96-44C3-27B0BFAF4AB8}"/>
          </ac:spMkLst>
        </pc:spChg>
        <pc:spChg chg="mod">
          <ac:chgData name="Leanne Judson" userId="2661e320-3c8a-40c8-9b99-001b3989f718" providerId="ADAL" clId="{6FC39962-7DEB-48E6-910C-81631652FB27}" dt="2022-08-26T19:28:47.358" v="586" actId="20577"/>
          <ac:spMkLst>
            <pc:docMk/>
            <pc:sldMk cId="230915840" sldId="261"/>
            <ac:spMk id="62" creationId="{A27CC72F-8E0A-70F9-7BCC-2E5DFA728B14}"/>
          </ac:spMkLst>
        </pc:spChg>
        <pc:spChg chg="mod">
          <ac:chgData name="Leanne Judson" userId="2661e320-3c8a-40c8-9b99-001b3989f718" providerId="ADAL" clId="{6FC39962-7DEB-48E6-910C-81631652FB27}" dt="2022-08-26T19:29:03.938" v="651" actId="20577"/>
          <ac:spMkLst>
            <pc:docMk/>
            <pc:sldMk cId="230915840" sldId="261"/>
            <ac:spMk id="66" creationId="{D583C90C-A036-F5FF-C113-F41474DA875A}"/>
          </ac:spMkLst>
        </pc:spChg>
        <pc:picChg chg="del">
          <ac:chgData name="Leanne Judson" userId="2661e320-3c8a-40c8-9b99-001b3989f718" providerId="ADAL" clId="{6FC39962-7DEB-48E6-910C-81631652FB27}" dt="2022-08-26T19:29:05.948" v="652" actId="478"/>
          <ac:picMkLst>
            <pc:docMk/>
            <pc:sldMk cId="230915840" sldId="261"/>
            <ac:picMk id="7" creationId="{659E840F-1BD3-1495-6CBC-5BFF134169CB}"/>
          </ac:picMkLst>
        </pc:picChg>
        <pc:picChg chg="del">
          <ac:chgData name="Leanne Judson" userId="2661e320-3c8a-40c8-9b99-001b3989f718" providerId="ADAL" clId="{6FC39962-7DEB-48E6-910C-81631652FB27}" dt="2022-08-26T19:29:10.702" v="655" actId="478"/>
          <ac:picMkLst>
            <pc:docMk/>
            <pc:sldMk cId="230915840" sldId="261"/>
            <ac:picMk id="11" creationId="{3DA3E970-8470-DF48-3D25-279F320AF2C5}"/>
          </ac:picMkLst>
        </pc:picChg>
        <pc:picChg chg="del">
          <ac:chgData name="Leanne Judson" userId="2661e320-3c8a-40c8-9b99-001b3989f718" providerId="ADAL" clId="{6FC39962-7DEB-48E6-910C-81631652FB27}" dt="2022-08-26T19:29:14.185" v="657" actId="478"/>
          <ac:picMkLst>
            <pc:docMk/>
            <pc:sldMk cId="230915840" sldId="261"/>
            <ac:picMk id="17" creationId="{7274C653-84EF-C320-6C2D-67DE2F63D9F2}"/>
          </ac:picMkLst>
        </pc:picChg>
        <pc:picChg chg="del">
          <ac:chgData name="Leanne Judson" userId="2661e320-3c8a-40c8-9b99-001b3989f718" providerId="ADAL" clId="{6FC39962-7DEB-48E6-910C-81631652FB27}" dt="2022-08-26T19:29:08.925" v="654" actId="478"/>
          <ac:picMkLst>
            <pc:docMk/>
            <pc:sldMk cId="230915840" sldId="261"/>
            <ac:picMk id="20" creationId="{4CB718E5-FE39-4F7A-4621-07760EBC6085}"/>
          </ac:picMkLst>
        </pc:picChg>
        <pc:picChg chg="del">
          <ac:chgData name="Leanne Judson" userId="2661e320-3c8a-40c8-9b99-001b3989f718" providerId="ADAL" clId="{6FC39962-7DEB-48E6-910C-81631652FB27}" dt="2022-08-26T19:29:12.681" v="656" actId="478"/>
          <ac:picMkLst>
            <pc:docMk/>
            <pc:sldMk cId="230915840" sldId="261"/>
            <ac:picMk id="22" creationId="{3DBF23F1-4768-F5CF-57FE-E82DCF3B5D63}"/>
          </ac:picMkLst>
        </pc:picChg>
        <pc:picChg chg="del">
          <ac:chgData name="Leanne Judson" userId="2661e320-3c8a-40c8-9b99-001b3989f718" providerId="ADAL" clId="{6FC39962-7DEB-48E6-910C-81631652FB27}" dt="2022-08-26T19:29:07.478" v="653" actId="478"/>
          <ac:picMkLst>
            <pc:docMk/>
            <pc:sldMk cId="230915840" sldId="261"/>
            <ac:picMk id="42" creationId="{7B413422-163C-A653-8C41-9F39D2EBA7DB}"/>
          </ac:picMkLst>
        </pc:picChg>
        <pc:picChg chg="add mod">
          <ac:chgData name="Leanne Judson" userId="2661e320-3c8a-40c8-9b99-001b3989f718" providerId="ADAL" clId="{6FC39962-7DEB-48E6-910C-81631652FB27}" dt="2022-08-26T19:29:20.049" v="658"/>
          <ac:picMkLst>
            <pc:docMk/>
            <pc:sldMk cId="230915840" sldId="261"/>
            <ac:picMk id="52" creationId="{EA6517B1-0D28-8DB6-051B-1128B37B8CA6}"/>
          </ac:picMkLst>
        </pc:picChg>
        <pc:picChg chg="add mod">
          <ac:chgData name="Leanne Judson" userId="2661e320-3c8a-40c8-9b99-001b3989f718" providerId="ADAL" clId="{6FC39962-7DEB-48E6-910C-81631652FB27}" dt="2022-08-26T19:29:26.416" v="660" actId="1076"/>
          <ac:picMkLst>
            <pc:docMk/>
            <pc:sldMk cId="230915840" sldId="261"/>
            <ac:picMk id="57" creationId="{1E91D8DF-9905-E0EE-3F4C-7EA44241B3B3}"/>
          </ac:picMkLst>
        </pc:picChg>
        <pc:picChg chg="add mod">
          <ac:chgData name="Leanne Judson" userId="2661e320-3c8a-40c8-9b99-001b3989f718" providerId="ADAL" clId="{6FC39962-7DEB-48E6-910C-81631652FB27}" dt="2022-08-26T19:29:44.149" v="664" actId="1076"/>
          <ac:picMkLst>
            <pc:docMk/>
            <pc:sldMk cId="230915840" sldId="261"/>
            <ac:picMk id="61" creationId="{B2B405F6-31CF-623E-C45F-C87708B4D739}"/>
          </ac:picMkLst>
        </pc:picChg>
        <pc:picChg chg="add mod">
          <ac:chgData name="Leanne Judson" userId="2661e320-3c8a-40c8-9b99-001b3989f718" providerId="ADAL" clId="{6FC39962-7DEB-48E6-910C-81631652FB27}" dt="2022-08-26T19:29:49.604" v="666" actId="1076"/>
          <ac:picMkLst>
            <pc:docMk/>
            <pc:sldMk cId="230915840" sldId="261"/>
            <ac:picMk id="65" creationId="{062F2CB1-458F-350F-291E-4106B3D78369}"/>
          </ac:picMkLst>
        </pc:picChg>
        <pc:picChg chg="add mod">
          <ac:chgData name="Leanne Judson" userId="2661e320-3c8a-40c8-9b99-001b3989f718" providerId="ADAL" clId="{6FC39962-7DEB-48E6-910C-81631652FB27}" dt="2022-08-26T19:30:07.104" v="670" actId="1076"/>
          <ac:picMkLst>
            <pc:docMk/>
            <pc:sldMk cId="230915840" sldId="261"/>
            <ac:picMk id="69" creationId="{74746640-6375-C744-55CC-70E701CE2FC8}"/>
          </ac:picMkLst>
        </pc:picChg>
        <pc:picChg chg="add mod">
          <ac:chgData name="Leanne Judson" userId="2661e320-3c8a-40c8-9b99-001b3989f718" providerId="ADAL" clId="{6FC39962-7DEB-48E6-910C-81631652FB27}" dt="2022-08-26T19:30:12.454" v="672" actId="1076"/>
          <ac:picMkLst>
            <pc:docMk/>
            <pc:sldMk cId="230915840" sldId="261"/>
            <ac:picMk id="70" creationId="{20D5F599-F52C-E22B-BDD7-AA61460D6977}"/>
          </ac:picMkLst>
        </pc:picChg>
        <pc:picChg chg="add del mod">
          <ac:chgData name="Leanne Judson" userId="2661e320-3c8a-40c8-9b99-001b3989f718" providerId="ADAL" clId="{6FC39962-7DEB-48E6-910C-81631652FB27}" dt="2022-08-26T19:30:18.330" v="675" actId="478"/>
          <ac:picMkLst>
            <pc:docMk/>
            <pc:sldMk cId="230915840" sldId="261"/>
            <ac:picMk id="71" creationId="{59FC96FC-00D7-55DC-9F3B-29B53D7DC2A9}"/>
          </ac:picMkLst>
        </pc:picChg>
      </pc:sldChg>
    </pc:docChg>
  </pc:docChgLst>
  <pc:docChgLst>
    <pc:chgData name="Leanne Judson" userId="2661e320-3c8a-40c8-9b99-001b3989f718" providerId="ADAL" clId="{E998EB65-4515-4368-8F71-7EC5676B9534}"/>
    <pc:docChg chg="custSel modSld">
      <pc:chgData name="Leanne Judson" userId="2661e320-3c8a-40c8-9b99-001b3989f718" providerId="ADAL" clId="{E998EB65-4515-4368-8F71-7EC5676B9534}" dt="2022-09-28T08:06:00.250" v="209" actId="20577"/>
      <pc:docMkLst>
        <pc:docMk/>
      </pc:docMkLst>
      <pc:sldChg chg="modSp mod">
        <pc:chgData name="Leanne Judson" userId="2661e320-3c8a-40c8-9b99-001b3989f718" providerId="ADAL" clId="{E998EB65-4515-4368-8F71-7EC5676B9534}" dt="2022-09-28T08:06:00.250" v="209" actId="20577"/>
        <pc:sldMkLst>
          <pc:docMk/>
          <pc:sldMk cId="67976603" sldId="256"/>
        </pc:sldMkLst>
        <pc:spChg chg="mod">
          <ac:chgData name="Leanne Judson" userId="2661e320-3c8a-40c8-9b99-001b3989f718" providerId="ADAL" clId="{E998EB65-4515-4368-8F71-7EC5676B9534}" dt="2022-09-28T08:04:15.004" v="62" actId="20577"/>
          <ac:spMkLst>
            <pc:docMk/>
            <pc:sldMk cId="67976603" sldId="256"/>
            <ac:spMk id="4" creationId="{78B0B755-7507-9DD1-C801-0AED5E9B744C}"/>
          </ac:spMkLst>
        </pc:spChg>
        <pc:spChg chg="mod">
          <ac:chgData name="Leanne Judson" userId="2661e320-3c8a-40c8-9b99-001b3989f718" providerId="ADAL" clId="{E998EB65-4515-4368-8F71-7EC5676B9534}" dt="2022-09-28T08:04:29.607" v="75" actId="20577"/>
          <ac:spMkLst>
            <pc:docMk/>
            <pc:sldMk cId="67976603" sldId="256"/>
            <ac:spMk id="5" creationId="{7917D6DD-B834-2787-B51C-ABFDDD1D3376}"/>
          </ac:spMkLst>
        </pc:spChg>
        <pc:spChg chg="mod">
          <ac:chgData name="Leanne Judson" userId="2661e320-3c8a-40c8-9b99-001b3989f718" providerId="ADAL" clId="{E998EB65-4515-4368-8F71-7EC5676B9534}" dt="2022-09-28T08:05:55.847" v="208" actId="313"/>
          <ac:spMkLst>
            <pc:docMk/>
            <pc:sldMk cId="67976603" sldId="256"/>
            <ac:spMk id="7" creationId="{8D5D3A04-9E54-4881-F657-B7E6EA6921CC}"/>
          </ac:spMkLst>
        </pc:spChg>
        <pc:spChg chg="mod">
          <ac:chgData name="Leanne Judson" userId="2661e320-3c8a-40c8-9b99-001b3989f718" providerId="ADAL" clId="{E998EB65-4515-4368-8F71-7EC5676B9534}" dt="2022-09-28T08:05:29.841" v="207" actId="113"/>
          <ac:spMkLst>
            <pc:docMk/>
            <pc:sldMk cId="67976603" sldId="256"/>
            <ac:spMk id="9" creationId="{84A56D68-C211-3749-5717-617DCE4A35E7}"/>
          </ac:spMkLst>
        </pc:spChg>
        <pc:spChg chg="mod">
          <ac:chgData name="Leanne Judson" userId="2661e320-3c8a-40c8-9b99-001b3989f718" providerId="ADAL" clId="{E998EB65-4515-4368-8F71-7EC5676B9534}" dt="2022-09-28T08:04:36.543" v="76" actId="1076"/>
          <ac:spMkLst>
            <pc:docMk/>
            <pc:sldMk cId="67976603" sldId="256"/>
            <ac:spMk id="32" creationId="{59D8A2ED-2D18-E5F1-ECA7-CE047503A0E1}"/>
          </ac:spMkLst>
        </pc:spChg>
        <pc:spChg chg="mod">
          <ac:chgData name="Leanne Judson" userId="2661e320-3c8a-40c8-9b99-001b3989f718" providerId="ADAL" clId="{E998EB65-4515-4368-8F71-7EC5676B9534}" dt="2022-09-28T08:05:18.424" v="195" actId="20577"/>
          <ac:spMkLst>
            <pc:docMk/>
            <pc:sldMk cId="67976603" sldId="256"/>
            <ac:spMk id="71" creationId="{6CEFD718-D787-885B-2784-7DA1EAD06A15}"/>
          </ac:spMkLst>
        </pc:spChg>
        <pc:spChg chg="mod">
          <ac:chgData name="Leanne Judson" userId="2661e320-3c8a-40c8-9b99-001b3989f718" providerId="ADAL" clId="{E998EB65-4515-4368-8F71-7EC5676B9534}" dt="2022-09-28T08:06:00.250" v="209" actId="20577"/>
          <ac:spMkLst>
            <pc:docMk/>
            <pc:sldMk cId="67976603" sldId="256"/>
            <ac:spMk id="74" creationId="{D3672F60-EDFF-CC21-9DF5-771993532212}"/>
          </ac:spMkLst>
        </pc:spChg>
        <pc:spChg chg="mod">
          <ac:chgData name="Leanne Judson" userId="2661e320-3c8a-40c8-9b99-001b3989f718" providerId="ADAL" clId="{E998EB65-4515-4368-8F71-7EC5676B9534}" dt="2022-09-28T08:04:53.772" v="130" actId="1076"/>
          <ac:spMkLst>
            <pc:docMk/>
            <pc:sldMk cId="67976603" sldId="256"/>
            <ac:spMk id="75" creationId="{4884BEB4-7EAB-A6D5-EA7B-A37EF05D29E8}"/>
          </ac:spMkLst>
        </pc:spChg>
        <pc:cxnChg chg="mod">
          <ac:chgData name="Leanne Judson" userId="2661e320-3c8a-40c8-9b99-001b3989f718" providerId="ADAL" clId="{E998EB65-4515-4368-8F71-7EC5676B9534}" dt="2022-09-28T08:04:36.543" v="76" actId="1076"/>
          <ac:cxnSpMkLst>
            <pc:docMk/>
            <pc:sldMk cId="67976603" sldId="256"/>
            <ac:cxnSpMk id="33" creationId="{767563D5-A345-0990-BFFC-AD7E94A7BF79}"/>
          </ac:cxnSpMkLst>
        </pc:cxnChg>
        <pc:cxnChg chg="mod">
          <ac:chgData name="Leanne Judson" userId="2661e320-3c8a-40c8-9b99-001b3989f718" providerId="ADAL" clId="{E998EB65-4515-4368-8F71-7EC5676B9534}" dt="2022-09-28T08:05:23.977" v="196" actId="14100"/>
          <ac:cxnSpMkLst>
            <pc:docMk/>
            <pc:sldMk cId="67976603" sldId="256"/>
            <ac:cxnSpMk id="43" creationId="{7F11E626-9E9B-EC48-B657-FC1DF25EB1F8}"/>
          </ac:cxnSpMkLst>
        </pc:cxnChg>
        <pc:cxnChg chg="mod">
          <ac:chgData name="Leanne Judson" userId="2661e320-3c8a-40c8-9b99-001b3989f718" providerId="ADAL" clId="{E998EB65-4515-4368-8F71-7EC5676B9534}" dt="2022-09-28T08:04:57.165" v="131" actId="14100"/>
          <ac:cxnSpMkLst>
            <pc:docMk/>
            <pc:sldMk cId="67976603" sldId="256"/>
            <ac:cxnSpMk id="76" creationId="{379F7FEC-C478-DC17-2100-A911E0AF1544}"/>
          </ac:cxnSpMkLst>
        </pc:cxnChg>
      </pc:sldChg>
      <pc:sldChg chg="modSp mod">
        <pc:chgData name="Leanne Judson" userId="2661e320-3c8a-40c8-9b99-001b3989f718" providerId="ADAL" clId="{E998EB65-4515-4368-8F71-7EC5676B9534}" dt="2022-09-20T19:38:03.034" v="0" actId="20577"/>
        <pc:sldMkLst>
          <pc:docMk/>
          <pc:sldMk cId="681028155" sldId="259"/>
        </pc:sldMkLst>
        <pc:spChg chg="mod">
          <ac:chgData name="Leanne Judson" userId="2661e320-3c8a-40c8-9b99-001b3989f718" providerId="ADAL" clId="{E998EB65-4515-4368-8F71-7EC5676B9534}" dt="2022-09-20T19:38:03.034" v="0" actId="20577"/>
          <ac:spMkLst>
            <pc:docMk/>
            <pc:sldMk cId="681028155" sldId="259"/>
            <ac:spMk id="4" creationId="{78B0B755-7507-9DD1-C801-0AED5E9B74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2A714-DF2C-3AEA-637B-F2A2DDEE5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78DDE-FB3D-E558-FD5E-FBFF3F2CC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8F189-8061-8D9B-9530-B465EA926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2472F-1E70-F9F0-7D42-168325252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CAA4A-4164-A4E6-E231-46412BEEF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80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06CAF-C0C0-0169-F6DA-3BE93DF8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C2039-20E1-F793-DFE6-FEE9F224F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306DE-0BA1-6030-78F1-C8AE4C960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A62C1-20F1-5756-9EDE-30BB7FC31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CCC2C-BEB9-DB22-542A-166E103A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4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037CBF-751E-100C-B901-99C9ED4AAB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B1A3B1-B808-9A9D-EA38-234C650CA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7EB8-4172-7549-7DA7-544533BCD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928D6-7BE7-5477-91D4-C31051449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071B9-9AEC-8A5C-3356-8BEEB85DC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39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BD5FF-DF36-6DB1-AC18-7AC351CE8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8991F-33D8-CC20-B8FB-C365C6620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C19CD-BFFB-853F-C664-9CFCE89BA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495C1-F5DA-CBEE-9FD5-1F7936FA2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C558C-0284-24BA-6CF5-34B5D09C6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52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29A57-4948-D808-1653-2F52C0B7C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3499A-3D38-38A6-84A7-E3D1F0A1E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EE227-7ED2-491D-11C6-B796A397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AB704-4621-3D74-BDC1-0E85D8AB8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B7993-2844-58BF-3BB7-0F8F27450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15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75424-1270-0191-E459-F8CD4BD63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4A3A3-7957-4C04-F7DF-59F7C0BDC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67FB84-EC96-FD84-32A2-7B5587DB1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6ED99-B4F4-9963-6033-9C2AFE63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6506B-47CB-3303-D880-A5C2A77D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F0071-2D44-5E61-83D6-B39308111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4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F22D6-7EC9-AD47-ADC3-465258B3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D70FE-D3B5-4790-43D1-D7F83AF49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BC46A-BC63-D2D3-72AB-6061587FA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702088-668A-A06E-8526-8A9D54451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AAA3A0-D84A-4CD8-4646-FF4B76E06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0D86F8-ED87-5AEF-3EEC-ED40DC8B0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CA76E6-47DE-BD50-FB62-8AD3CD45C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BD6A0A-3720-8DF7-E128-1958DB28C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02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35DB-87B4-02D3-8400-3CD6E728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060CD8-D924-FBD9-18C0-A1EDA5AA3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E825AB-AAF8-2BE4-DA32-492A9A844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D9DBF-1BA4-117B-1004-C313302A5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1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8B0883-679D-1318-C6BA-07532B3DA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D9149-4DAE-13E1-336E-8A3ADBDB0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BC869-EF98-53EB-1E8C-949848EE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1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608D9-431F-818D-FCE9-5E4482ABA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B6C3-9A84-D09B-DF52-E47DE5755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BE986-CA09-79A4-44CF-7F4D2A35E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9A2B3-3212-D1A1-7C1F-51234979D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EB9D8-598E-8468-9A0A-067456A9D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AE011-0AF7-941B-F78F-CDCD4F50D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82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3D623-87B2-FE1F-6E30-63B4A391C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382173-4790-56E9-02C6-FD1A2EC397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4E8347-B86B-A8AD-3C1E-BEF068024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23509-5DD6-C98C-E730-9A0DBC3C3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FE1E-C70A-4F9F-819A-6BAF8A1C7D8A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2BDBE-99D5-3065-E413-C66B5BEBC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3DF53-D6E1-2510-19E5-2F6997E84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23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734052-7AB8-57AE-7E11-29720FC7B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AFF06-8D99-A073-144F-1D511B02B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C6B89-7C2F-F4C0-78BF-356A40966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EFE1E-C70A-4F9F-819A-6BAF8A1C7D8A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01848-F75A-EEA9-BEB1-E83977268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37903-89A1-C3B6-9239-5D6FF65E1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A42EE-077D-4B67-A498-8AA2122C7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73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786524B8-9601-2732-B4E9-1CEABE7B0E7F}"/>
              </a:ext>
            </a:extLst>
          </p:cNvPr>
          <p:cNvSpPr/>
          <p:nvPr/>
        </p:nvSpPr>
        <p:spPr>
          <a:xfrm>
            <a:off x="452853" y="3304089"/>
            <a:ext cx="11681998" cy="732491"/>
          </a:xfrm>
          <a:prstGeom prst="homePlate">
            <a:avLst/>
          </a:prstGeom>
          <a:gradFill flip="none" rotWithShape="1"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554369" y="1485396"/>
            <a:ext cx="2102920" cy="17499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Behaviour of matter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Forces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Building blocks of life</a:t>
            </a:r>
            <a:endParaRPr lang="en-GB" sz="1600" b="1" dirty="0">
              <a:solidFill>
                <a:srgbClr val="2D508F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D5D3A04-9E54-4881-F657-B7E6EA6921CC}"/>
              </a:ext>
            </a:extLst>
          </p:cNvPr>
          <p:cNvSpPr/>
          <p:nvPr/>
        </p:nvSpPr>
        <p:spPr>
          <a:xfrm>
            <a:off x="4387185" y="1435636"/>
            <a:ext cx="2111053" cy="1827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Behaviour of matter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Breathing systems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Chemical reactions</a:t>
            </a:r>
            <a:endParaRPr lang="en-GB" sz="1600" b="1" dirty="0">
              <a:solidFill>
                <a:srgbClr val="2D508F"/>
              </a:solidFill>
            </a:endParaRPr>
          </a:p>
        </p:txBody>
      </p:sp>
      <p:pic>
        <p:nvPicPr>
          <p:cNvPr id="18" name="Picture 17" descr="\\SMSFILE01\staffdata$\judsonl\Downloads\Sandymoor-MASTER-strap.jpg">
            <a:extLst>
              <a:ext uri="{FF2B5EF4-FFF2-40B4-BE49-F238E27FC236}">
                <a16:creationId xmlns:a16="http://schemas.microsoft.com/office/drawing/2014/main" id="{76B43335-EFF5-1E4D-5FAA-B7353A773A73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758" y="165568"/>
            <a:ext cx="1490662" cy="154781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89BC046-ACD0-3325-B409-25EF4F5DCF94}"/>
              </a:ext>
            </a:extLst>
          </p:cNvPr>
          <p:cNvSpPr txBox="1"/>
          <p:nvPr/>
        </p:nvSpPr>
        <p:spPr>
          <a:xfrm>
            <a:off x="60002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1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2D0B699-3871-FE5E-79CF-BF6E0D7DC844}"/>
              </a:ext>
            </a:extLst>
          </p:cNvPr>
          <p:cNvSpPr/>
          <p:nvPr/>
        </p:nvSpPr>
        <p:spPr>
          <a:xfrm rot="16200000">
            <a:off x="-3205817" y="3199332"/>
            <a:ext cx="6858000" cy="459339"/>
          </a:xfrm>
          <a:prstGeom prst="rect">
            <a:avLst/>
          </a:prstGeom>
          <a:gradFill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Science  Year 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78A14B-F007-1474-A3AD-D508693DBE12}"/>
              </a:ext>
            </a:extLst>
          </p:cNvPr>
          <p:cNvSpPr txBox="1"/>
          <p:nvPr/>
        </p:nvSpPr>
        <p:spPr>
          <a:xfrm>
            <a:off x="249360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5937AAD-1BC2-2382-5A0C-B49E52168627}"/>
              </a:ext>
            </a:extLst>
          </p:cNvPr>
          <p:cNvSpPr txBox="1"/>
          <p:nvPr/>
        </p:nvSpPr>
        <p:spPr>
          <a:xfrm>
            <a:off x="438718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BB4B000-AAFE-BF39-5FC0-33FDF6847064}"/>
              </a:ext>
            </a:extLst>
          </p:cNvPr>
          <p:cNvSpPr txBox="1"/>
          <p:nvPr/>
        </p:nvSpPr>
        <p:spPr>
          <a:xfrm>
            <a:off x="628076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B533A39-7A45-1F3A-DFFF-722EFF6F2742}"/>
              </a:ext>
            </a:extLst>
          </p:cNvPr>
          <p:cNvSpPr txBox="1"/>
          <p:nvPr/>
        </p:nvSpPr>
        <p:spPr>
          <a:xfrm>
            <a:off x="8174345" y="3450740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533EEB5-5C96-82D3-92C6-183D345925AF}"/>
              </a:ext>
            </a:extLst>
          </p:cNvPr>
          <p:cNvSpPr txBox="1"/>
          <p:nvPr/>
        </p:nvSpPr>
        <p:spPr>
          <a:xfrm>
            <a:off x="10047287" y="343873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sp>
        <p:nvSpPr>
          <p:cNvPr id="75" name="Flowchart: Display 74">
            <a:extLst>
              <a:ext uri="{FF2B5EF4-FFF2-40B4-BE49-F238E27FC236}">
                <a16:creationId xmlns:a16="http://schemas.microsoft.com/office/drawing/2014/main" id="{4884BEB4-7EAB-A6D5-EA7B-A37EF05D29E8}"/>
              </a:ext>
            </a:extLst>
          </p:cNvPr>
          <p:cNvSpPr/>
          <p:nvPr/>
        </p:nvSpPr>
        <p:spPr>
          <a:xfrm rot="5400000">
            <a:off x="673494" y="302593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Biology</a:t>
            </a: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9" name="Picture 28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1233836" y="2083366"/>
            <a:ext cx="420461" cy="357172"/>
          </a:xfrm>
          <a:prstGeom prst="rect">
            <a:avLst/>
          </a:prstGeom>
        </p:spPr>
      </p:pic>
      <p:pic>
        <p:nvPicPr>
          <p:cNvPr id="34" name="Picture 33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2204765" y="2700356"/>
            <a:ext cx="431148" cy="374560"/>
          </a:xfrm>
          <a:prstGeom prst="rect">
            <a:avLst/>
          </a:prstGeom>
        </p:spPr>
      </p:pic>
      <p:pic>
        <p:nvPicPr>
          <p:cNvPr id="38" name="Picture 37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2340848" y="1614617"/>
            <a:ext cx="447872" cy="391853"/>
          </a:xfrm>
          <a:prstGeom prst="rect">
            <a:avLst/>
          </a:prstGeom>
        </p:spPr>
      </p:pic>
      <p:sp>
        <p:nvSpPr>
          <p:cNvPr id="41" name="Flowchart: Display 40">
            <a:extLst>
              <a:ext uri="{FF2B5EF4-FFF2-40B4-BE49-F238E27FC236}">
                <a16:creationId xmlns:a16="http://schemas.microsoft.com/office/drawing/2014/main" id="{4884BEB4-7EAB-A6D5-EA7B-A37EF05D29E8}"/>
              </a:ext>
            </a:extLst>
          </p:cNvPr>
          <p:cNvSpPr/>
          <p:nvPr/>
        </p:nvSpPr>
        <p:spPr>
          <a:xfrm rot="5400000">
            <a:off x="1539815" y="313514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Chemistry</a:t>
            </a: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Flowchart: Display 43">
            <a:extLst>
              <a:ext uri="{FF2B5EF4-FFF2-40B4-BE49-F238E27FC236}">
                <a16:creationId xmlns:a16="http://schemas.microsoft.com/office/drawing/2014/main" id="{4884BEB4-7EAB-A6D5-EA7B-A37EF05D29E8}"/>
              </a:ext>
            </a:extLst>
          </p:cNvPr>
          <p:cNvSpPr/>
          <p:nvPr/>
        </p:nvSpPr>
        <p:spPr>
          <a:xfrm rot="5400000">
            <a:off x="2379779" y="324435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Physics</a:t>
            </a: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5" name="Picture 44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1917501" y="696045"/>
            <a:ext cx="583203" cy="510257"/>
          </a:xfrm>
          <a:prstGeom prst="rect">
            <a:avLst/>
          </a:prstGeom>
        </p:spPr>
      </p:pic>
      <p:pic>
        <p:nvPicPr>
          <p:cNvPr id="46" name="Picture 45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2767492" y="696045"/>
            <a:ext cx="556847" cy="473029"/>
          </a:xfrm>
          <a:prstGeom prst="rect">
            <a:avLst/>
          </a:prstGeom>
        </p:spPr>
      </p:pic>
      <p:pic>
        <p:nvPicPr>
          <p:cNvPr id="47" name="Picture 46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993051" y="739417"/>
            <a:ext cx="552282" cy="479795"/>
          </a:xfrm>
          <a:prstGeom prst="rect">
            <a:avLst/>
          </a:prstGeom>
        </p:spPr>
      </p:pic>
      <p:sp>
        <p:nvSpPr>
          <p:cNvPr id="48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2188393" y="4126867"/>
            <a:ext cx="2198792" cy="18348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Behaviour of matter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Beyond Earth</a:t>
            </a:r>
          </a:p>
          <a:p>
            <a:endParaRPr lang="en-GB" sz="1600" b="1" dirty="0">
              <a:solidFill>
                <a:srgbClr val="2D508F"/>
              </a:solidFill>
            </a:endParaRPr>
          </a:p>
        </p:txBody>
      </p:sp>
      <p:pic>
        <p:nvPicPr>
          <p:cNvPr id="49" name="Picture 48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3570803" y="4986989"/>
            <a:ext cx="420461" cy="357172"/>
          </a:xfrm>
          <a:prstGeom prst="rect">
            <a:avLst/>
          </a:prstGeom>
        </p:spPr>
      </p:pic>
      <p:pic>
        <p:nvPicPr>
          <p:cNvPr id="51" name="Picture 50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3991264" y="4530672"/>
            <a:ext cx="447872" cy="391853"/>
          </a:xfrm>
          <a:prstGeom prst="rect">
            <a:avLst/>
          </a:prstGeom>
        </p:spPr>
      </p:pic>
      <p:pic>
        <p:nvPicPr>
          <p:cNvPr id="52" name="Picture 51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6222973" y="1663836"/>
            <a:ext cx="447872" cy="391853"/>
          </a:xfrm>
          <a:prstGeom prst="rect">
            <a:avLst/>
          </a:prstGeom>
        </p:spPr>
      </p:pic>
      <p:pic>
        <p:nvPicPr>
          <p:cNvPr id="54" name="Picture 53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6000341" y="2162118"/>
            <a:ext cx="552282" cy="479795"/>
          </a:xfrm>
          <a:prstGeom prst="rect">
            <a:avLst/>
          </a:prstGeom>
        </p:spPr>
      </p:pic>
      <p:pic>
        <p:nvPicPr>
          <p:cNvPr id="55" name="Picture 54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6064821" y="2683063"/>
            <a:ext cx="447872" cy="391853"/>
          </a:xfrm>
          <a:prstGeom prst="rect">
            <a:avLst/>
          </a:prstGeom>
        </p:spPr>
      </p:pic>
      <p:sp>
        <p:nvSpPr>
          <p:cNvPr id="56" name="Rectangle: Rounded Corners 6">
            <a:extLst>
              <a:ext uri="{FF2B5EF4-FFF2-40B4-BE49-F238E27FC236}">
                <a16:creationId xmlns:a16="http://schemas.microsoft.com/office/drawing/2014/main" id="{8D5D3A04-9E54-4881-F657-B7E6EA6921CC}"/>
              </a:ext>
            </a:extLst>
          </p:cNvPr>
          <p:cNvSpPr/>
          <p:nvPr/>
        </p:nvSpPr>
        <p:spPr>
          <a:xfrm>
            <a:off x="6379828" y="4105296"/>
            <a:ext cx="2113487" cy="1827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Our earth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Reproductive system</a:t>
            </a:r>
          </a:p>
          <a:p>
            <a:endParaRPr lang="en-GB" sz="1600" b="1" dirty="0">
              <a:solidFill>
                <a:srgbClr val="2D508F"/>
              </a:solidFill>
            </a:endParaRPr>
          </a:p>
        </p:txBody>
      </p:sp>
      <p:pic>
        <p:nvPicPr>
          <p:cNvPr id="60" name="Picture 59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7705410" y="4306903"/>
            <a:ext cx="447872" cy="391853"/>
          </a:xfrm>
          <a:prstGeom prst="rect">
            <a:avLst/>
          </a:prstGeom>
        </p:spPr>
      </p:pic>
      <p:pic>
        <p:nvPicPr>
          <p:cNvPr id="61" name="Picture 60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7705410" y="4892897"/>
            <a:ext cx="552282" cy="479795"/>
          </a:xfrm>
          <a:prstGeom prst="rect">
            <a:avLst/>
          </a:prstGeom>
        </p:spPr>
      </p:pic>
      <p:sp>
        <p:nvSpPr>
          <p:cNvPr id="63" name="Rectangle: Rounded Corners 6">
            <a:extLst>
              <a:ext uri="{FF2B5EF4-FFF2-40B4-BE49-F238E27FC236}">
                <a16:creationId xmlns:a16="http://schemas.microsoft.com/office/drawing/2014/main" id="{8D5D3A04-9E54-4881-F657-B7E6EA6921CC}"/>
              </a:ext>
            </a:extLst>
          </p:cNvPr>
          <p:cNvSpPr/>
          <p:nvPr/>
        </p:nvSpPr>
        <p:spPr>
          <a:xfrm>
            <a:off x="7839513" y="1446672"/>
            <a:ext cx="2113487" cy="1827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The human body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>
                <a:solidFill>
                  <a:srgbClr val="2D508F"/>
                </a:solidFill>
              </a:rPr>
              <a:t>Behaviour of matter</a:t>
            </a:r>
          </a:p>
          <a:p>
            <a:endParaRPr lang="en-GB" sz="1600" b="1" dirty="0" smtClean="0">
              <a:solidFill>
                <a:srgbClr val="2D508F"/>
              </a:solidFill>
            </a:endParaRPr>
          </a:p>
          <a:p>
            <a:endParaRPr lang="en-GB" sz="1600" b="1" dirty="0">
              <a:solidFill>
                <a:srgbClr val="2D508F"/>
              </a:solidFill>
            </a:endParaRPr>
          </a:p>
        </p:txBody>
      </p:sp>
      <p:pic>
        <p:nvPicPr>
          <p:cNvPr id="66" name="Picture 65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9555071" y="2273104"/>
            <a:ext cx="447872" cy="391853"/>
          </a:xfrm>
          <a:prstGeom prst="rect">
            <a:avLst/>
          </a:prstGeom>
        </p:spPr>
      </p:pic>
      <p:pic>
        <p:nvPicPr>
          <p:cNvPr id="67" name="Picture 66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9378177" y="1614617"/>
            <a:ext cx="552282" cy="479795"/>
          </a:xfrm>
          <a:prstGeom prst="rect">
            <a:avLst/>
          </a:prstGeom>
        </p:spPr>
      </p:pic>
      <p:sp>
        <p:nvSpPr>
          <p:cNvPr id="68" name="Rectangle: Rounded Corners 6">
            <a:extLst>
              <a:ext uri="{FF2B5EF4-FFF2-40B4-BE49-F238E27FC236}">
                <a16:creationId xmlns:a16="http://schemas.microsoft.com/office/drawing/2014/main" id="{8D5D3A04-9E54-4881-F657-B7E6EA6921CC}"/>
              </a:ext>
            </a:extLst>
          </p:cNvPr>
          <p:cNvSpPr/>
          <p:nvPr/>
        </p:nvSpPr>
        <p:spPr>
          <a:xfrm>
            <a:off x="9818897" y="4117036"/>
            <a:ext cx="2113487" cy="1827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Beyond earth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Chemical reactions</a:t>
            </a:r>
          </a:p>
          <a:p>
            <a:endParaRPr lang="en-GB" sz="1600" b="1" dirty="0">
              <a:solidFill>
                <a:srgbClr val="2D508F"/>
              </a:solidFill>
            </a:endParaRPr>
          </a:p>
        </p:txBody>
      </p:sp>
      <p:pic>
        <p:nvPicPr>
          <p:cNvPr id="77" name="Picture 76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11244193" y="4489789"/>
            <a:ext cx="420461" cy="357172"/>
          </a:xfrm>
          <a:prstGeom prst="rect">
            <a:avLst/>
          </a:prstGeom>
        </p:spPr>
      </p:pic>
      <p:pic>
        <p:nvPicPr>
          <p:cNvPr id="78" name="Picture 77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11484512" y="5089053"/>
            <a:ext cx="447872" cy="39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7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786524B8-9601-2732-B4E9-1CEABE7B0E7F}"/>
              </a:ext>
            </a:extLst>
          </p:cNvPr>
          <p:cNvSpPr/>
          <p:nvPr/>
        </p:nvSpPr>
        <p:spPr>
          <a:xfrm>
            <a:off x="452853" y="3304089"/>
            <a:ext cx="11681998" cy="732491"/>
          </a:xfrm>
          <a:prstGeom prst="homePlate">
            <a:avLst/>
          </a:prstGeom>
          <a:gradFill flip="none" rotWithShape="1"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554369" y="1485396"/>
            <a:ext cx="2102920" cy="17499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Our earth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Building blocks of life</a:t>
            </a:r>
            <a:endParaRPr lang="en-GB" sz="1600" b="1" dirty="0">
              <a:solidFill>
                <a:srgbClr val="2D508F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D5D3A04-9E54-4881-F657-B7E6EA6921CC}"/>
              </a:ext>
            </a:extLst>
          </p:cNvPr>
          <p:cNvSpPr/>
          <p:nvPr/>
        </p:nvSpPr>
        <p:spPr>
          <a:xfrm>
            <a:off x="4315117" y="1442054"/>
            <a:ext cx="2111053" cy="1827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Chemical reactions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Our earth</a:t>
            </a:r>
          </a:p>
          <a:p>
            <a:endParaRPr lang="en-GB" sz="1600" b="1" dirty="0">
              <a:solidFill>
                <a:srgbClr val="2D508F"/>
              </a:solidFill>
            </a:endParaRPr>
          </a:p>
        </p:txBody>
      </p:sp>
      <p:pic>
        <p:nvPicPr>
          <p:cNvPr id="18" name="Picture 17" descr="\\SMSFILE01\staffdata$\judsonl\Downloads\Sandymoor-MASTER-strap.jpg">
            <a:extLst>
              <a:ext uri="{FF2B5EF4-FFF2-40B4-BE49-F238E27FC236}">
                <a16:creationId xmlns:a16="http://schemas.microsoft.com/office/drawing/2014/main" id="{76B43335-EFF5-1E4D-5FAA-B7353A773A73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758" y="165568"/>
            <a:ext cx="1490662" cy="154781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89BC046-ACD0-3325-B409-25EF4F5DCF94}"/>
              </a:ext>
            </a:extLst>
          </p:cNvPr>
          <p:cNvSpPr txBox="1"/>
          <p:nvPr/>
        </p:nvSpPr>
        <p:spPr>
          <a:xfrm>
            <a:off x="60002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1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2D0B699-3871-FE5E-79CF-BF6E0D7DC844}"/>
              </a:ext>
            </a:extLst>
          </p:cNvPr>
          <p:cNvSpPr/>
          <p:nvPr/>
        </p:nvSpPr>
        <p:spPr>
          <a:xfrm rot="16200000">
            <a:off x="-3205817" y="3199332"/>
            <a:ext cx="6858000" cy="459339"/>
          </a:xfrm>
          <a:prstGeom prst="rect">
            <a:avLst/>
          </a:prstGeom>
          <a:gradFill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Science  Year </a:t>
            </a:r>
            <a:r>
              <a:rPr lang="en-GB" sz="3200" dirty="0" smtClean="0"/>
              <a:t>8</a:t>
            </a:r>
            <a:endParaRPr lang="en-GB" sz="32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78A14B-F007-1474-A3AD-D508693DBE12}"/>
              </a:ext>
            </a:extLst>
          </p:cNvPr>
          <p:cNvSpPr txBox="1"/>
          <p:nvPr/>
        </p:nvSpPr>
        <p:spPr>
          <a:xfrm>
            <a:off x="249360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5937AAD-1BC2-2382-5A0C-B49E52168627}"/>
              </a:ext>
            </a:extLst>
          </p:cNvPr>
          <p:cNvSpPr txBox="1"/>
          <p:nvPr/>
        </p:nvSpPr>
        <p:spPr>
          <a:xfrm>
            <a:off x="438718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BB4B000-AAFE-BF39-5FC0-33FDF6847064}"/>
              </a:ext>
            </a:extLst>
          </p:cNvPr>
          <p:cNvSpPr txBox="1"/>
          <p:nvPr/>
        </p:nvSpPr>
        <p:spPr>
          <a:xfrm>
            <a:off x="628076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B533A39-7A45-1F3A-DFFF-722EFF6F2742}"/>
              </a:ext>
            </a:extLst>
          </p:cNvPr>
          <p:cNvSpPr txBox="1"/>
          <p:nvPr/>
        </p:nvSpPr>
        <p:spPr>
          <a:xfrm>
            <a:off x="8174345" y="3450740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533EEB5-5C96-82D3-92C6-183D345925AF}"/>
              </a:ext>
            </a:extLst>
          </p:cNvPr>
          <p:cNvSpPr txBox="1"/>
          <p:nvPr/>
        </p:nvSpPr>
        <p:spPr>
          <a:xfrm>
            <a:off x="10047287" y="343873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sp>
        <p:nvSpPr>
          <p:cNvPr id="75" name="Flowchart: Display 74">
            <a:extLst>
              <a:ext uri="{FF2B5EF4-FFF2-40B4-BE49-F238E27FC236}">
                <a16:creationId xmlns:a16="http://schemas.microsoft.com/office/drawing/2014/main" id="{4884BEB4-7EAB-A6D5-EA7B-A37EF05D29E8}"/>
              </a:ext>
            </a:extLst>
          </p:cNvPr>
          <p:cNvSpPr/>
          <p:nvPr/>
        </p:nvSpPr>
        <p:spPr>
          <a:xfrm rot="5400000">
            <a:off x="673494" y="302593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Biology</a:t>
            </a: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4" name="Picture 33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2168411" y="2473615"/>
            <a:ext cx="431148" cy="374560"/>
          </a:xfrm>
          <a:prstGeom prst="rect">
            <a:avLst/>
          </a:prstGeom>
        </p:spPr>
      </p:pic>
      <p:pic>
        <p:nvPicPr>
          <p:cNvPr id="38" name="Picture 37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1617932" y="1556352"/>
            <a:ext cx="447872" cy="391853"/>
          </a:xfrm>
          <a:prstGeom prst="rect">
            <a:avLst/>
          </a:prstGeom>
        </p:spPr>
      </p:pic>
      <p:sp>
        <p:nvSpPr>
          <p:cNvPr id="41" name="Flowchart: Display 40">
            <a:extLst>
              <a:ext uri="{FF2B5EF4-FFF2-40B4-BE49-F238E27FC236}">
                <a16:creationId xmlns:a16="http://schemas.microsoft.com/office/drawing/2014/main" id="{4884BEB4-7EAB-A6D5-EA7B-A37EF05D29E8}"/>
              </a:ext>
            </a:extLst>
          </p:cNvPr>
          <p:cNvSpPr/>
          <p:nvPr/>
        </p:nvSpPr>
        <p:spPr>
          <a:xfrm rot="5400000">
            <a:off x="1539815" y="313514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Chemistry</a:t>
            </a: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Flowchart: Display 43">
            <a:extLst>
              <a:ext uri="{FF2B5EF4-FFF2-40B4-BE49-F238E27FC236}">
                <a16:creationId xmlns:a16="http://schemas.microsoft.com/office/drawing/2014/main" id="{4884BEB4-7EAB-A6D5-EA7B-A37EF05D29E8}"/>
              </a:ext>
            </a:extLst>
          </p:cNvPr>
          <p:cNvSpPr/>
          <p:nvPr/>
        </p:nvSpPr>
        <p:spPr>
          <a:xfrm rot="5400000">
            <a:off x="2379779" y="324435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Physics</a:t>
            </a: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5" name="Picture 44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1917501" y="696045"/>
            <a:ext cx="583203" cy="510257"/>
          </a:xfrm>
          <a:prstGeom prst="rect">
            <a:avLst/>
          </a:prstGeom>
        </p:spPr>
      </p:pic>
      <p:pic>
        <p:nvPicPr>
          <p:cNvPr id="46" name="Picture 45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2767492" y="696045"/>
            <a:ext cx="556847" cy="473029"/>
          </a:xfrm>
          <a:prstGeom prst="rect">
            <a:avLst/>
          </a:prstGeom>
        </p:spPr>
      </p:pic>
      <p:pic>
        <p:nvPicPr>
          <p:cNvPr id="47" name="Picture 46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993051" y="739417"/>
            <a:ext cx="552282" cy="479795"/>
          </a:xfrm>
          <a:prstGeom prst="rect">
            <a:avLst/>
          </a:prstGeom>
        </p:spPr>
      </p:pic>
      <p:sp>
        <p:nvSpPr>
          <p:cNvPr id="48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2188393" y="4126867"/>
            <a:ext cx="2198792" cy="18348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Behaviour of matter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Beyond Earth</a:t>
            </a:r>
            <a:endParaRPr lang="en-GB" sz="1600" b="1" dirty="0">
              <a:solidFill>
                <a:srgbClr val="2D508F"/>
              </a:solidFill>
            </a:endParaRPr>
          </a:p>
          <a:p>
            <a:endParaRPr lang="en-GB" sz="1600" b="1" dirty="0" smtClean="0">
              <a:solidFill>
                <a:srgbClr val="2D508F"/>
              </a:solidFill>
            </a:endParaRPr>
          </a:p>
        </p:txBody>
      </p:sp>
      <p:pic>
        <p:nvPicPr>
          <p:cNvPr id="55" name="Picture 54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6023169" y="1864105"/>
            <a:ext cx="450245" cy="393929"/>
          </a:xfrm>
          <a:prstGeom prst="rect">
            <a:avLst/>
          </a:prstGeom>
        </p:spPr>
      </p:pic>
      <p:sp>
        <p:nvSpPr>
          <p:cNvPr id="56" name="Rectangle: Rounded Corners 6">
            <a:extLst>
              <a:ext uri="{FF2B5EF4-FFF2-40B4-BE49-F238E27FC236}">
                <a16:creationId xmlns:a16="http://schemas.microsoft.com/office/drawing/2014/main" id="{8D5D3A04-9E54-4881-F657-B7E6EA6921CC}"/>
              </a:ext>
            </a:extLst>
          </p:cNvPr>
          <p:cNvSpPr/>
          <p:nvPr/>
        </p:nvSpPr>
        <p:spPr>
          <a:xfrm>
            <a:off x="6379828" y="4105296"/>
            <a:ext cx="2227277" cy="1827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The Human body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Behaviour of energy</a:t>
            </a:r>
          </a:p>
          <a:p>
            <a:endParaRPr lang="en-GB" sz="1600" b="1" dirty="0">
              <a:solidFill>
                <a:srgbClr val="2D508F"/>
              </a:solidFill>
            </a:endParaRPr>
          </a:p>
        </p:txBody>
      </p:sp>
      <p:pic>
        <p:nvPicPr>
          <p:cNvPr id="61" name="Picture 60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7920330" y="4445165"/>
            <a:ext cx="552282" cy="479795"/>
          </a:xfrm>
          <a:prstGeom prst="rect">
            <a:avLst/>
          </a:prstGeom>
        </p:spPr>
      </p:pic>
      <p:sp>
        <p:nvSpPr>
          <p:cNvPr id="63" name="Rectangle: Rounded Corners 6">
            <a:extLst>
              <a:ext uri="{FF2B5EF4-FFF2-40B4-BE49-F238E27FC236}">
                <a16:creationId xmlns:a16="http://schemas.microsoft.com/office/drawing/2014/main" id="{8D5D3A04-9E54-4881-F657-B7E6EA6921CC}"/>
              </a:ext>
            </a:extLst>
          </p:cNvPr>
          <p:cNvSpPr/>
          <p:nvPr/>
        </p:nvSpPr>
        <p:spPr>
          <a:xfrm>
            <a:off x="8174345" y="1455652"/>
            <a:ext cx="2001501" cy="1827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Building blocks of life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>
                <a:solidFill>
                  <a:srgbClr val="2D508F"/>
                </a:solidFill>
              </a:rPr>
              <a:t>Behaviour of </a:t>
            </a:r>
            <a:r>
              <a:rPr lang="en-GB" sz="1600" b="1" dirty="0" smtClean="0">
                <a:solidFill>
                  <a:srgbClr val="2D508F"/>
                </a:solidFill>
              </a:rPr>
              <a:t>energy </a:t>
            </a:r>
            <a:endParaRPr lang="en-GB" sz="1600" b="1" dirty="0">
              <a:solidFill>
                <a:srgbClr val="2D508F"/>
              </a:solidFill>
            </a:endParaRPr>
          </a:p>
          <a:p>
            <a:endParaRPr lang="en-GB" sz="1600" b="1" dirty="0" smtClean="0">
              <a:solidFill>
                <a:srgbClr val="2D508F"/>
              </a:solidFill>
            </a:endParaRPr>
          </a:p>
          <a:p>
            <a:endParaRPr lang="en-GB" sz="1600" b="1" dirty="0">
              <a:solidFill>
                <a:srgbClr val="2D508F"/>
              </a:solidFill>
            </a:endParaRPr>
          </a:p>
        </p:txBody>
      </p:sp>
      <p:pic>
        <p:nvPicPr>
          <p:cNvPr id="67" name="Picture 66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9509879" y="1713384"/>
            <a:ext cx="552282" cy="479795"/>
          </a:xfrm>
          <a:prstGeom prst="rect">
            <a:avLst/>
          </a:prstGeom>
        </p:spPr>
      </p:pic>
      <p:sp>
        <p:nvSpPr>
          <p:cNvPr id="68" name="Rectangle: Rounded Corners 6">
            <a:extLst>
              <a:ext uri="{FF2B5EF4-FFF2-40B4-BE49-F238E27FC236}">
                <a16:creationId xmlns:a16="http://schemas.microsoft.com/office/drawing/2014/main" id="{8D5D3A04-9E54-4881-F657-B7E6EA6921CC}"/>
              </a:ext>
            </a:extLst>
          </p:cNvPr>
          <p:cNvSpPr/>
          <p:nvPr/>
        </p:nvSpPr>
        <p:spPr>
          <a:xfrm>
            <a:off x="9818897" y="4117036"/>
            <a:ext cx="2113487" cy="1827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Beyond earth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Chemical reactions</a:t>
            </a:r>
          </a:p>
          <a:p>
            <a:endParaRPr lang="en-GB" sz="1600" b="1" dirty="0">
              <a:solidFill>
                <a:srgbClr val="2D508F"/>
              </a:solidFill>
            </a:endParaRPr>
          </a:p>
        </p:txBody>
      </p:sp>
      <p:pic>
        <p:nvPicPr>
          <p:cNvPr id="77" name="Picture 76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11244193" y="4489789"/>
            <a:ext cx="420461" cy="357172"/>
          </a:xfrm>
          <a:prstGeom prst="rect">
            <a:avLst/>
          </a:prstGeom>
        </p:spPr>
      </p:pic>
      <p:pic>
        <p:nvPicPr>
          <p:cNvPr id="78" name="Picture 77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11484512" y="5089053"/>
            <a:ext cx="447872" cy="391853"/>
          </a:xfrm>
          <a:prstGeom prst="rect">
            <a:avLst/>
          </a:prstGeom>
        </p:spPr>
      </p:pic>
      <p:pic>
        <p:nvPicPr>
          <p:cNvPr id="37" name="Picture 36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3448398" y="4990331"/>
            <a:ext cx="431148" cy="374560"/>
          </a:xfrm>
          <a:prstGeom prst="rect">
            <a:avLst/>
          </a:prstGeom>
        </p:spPr>
      </p:pic>
      <p:pic>
        <p:nvPicPr>
          <p:cNvPr id="39" name="Picture 38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3938614" y="4606420"/>
            <a:ext cx="447872" cy="391853"/>
          </a:xfrm>
          <a:prstGeom prst="rect">
            <a:avLst/>
          </a:prstGeom>
        </p:spPr>
      </p:pic>
      <p:pic>
        <p:nvPicPr>
          <p:cNvPr id="40" name="Picture 39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5356885" y="2278483"/>
            <a:ext cx="450245" cy="393929"/>
          </a:xfrm>
          <a:prstGeom prst="rect">
            <a:avLst/>
          </a:prstGeom>
        </p:spPr>
      </p:pic>
      <p:pic>
        <p:nvPicPr>
          <p:cNvPr id="42" name="Picture 41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8174345" y="5121783"/>
            <a:ext cx="420461" cy="357172"/>
          </a:xfrm>
          <a:prstGeom prst="rect">
            <a:avLst/>
          </a:prstGeom>
        </p:spPr>
      </p:pic>
      <p:pic>
        <p:nvPicPr>
          <p:cNvPr id="43" name="Picture 42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9641700" y="2328208"/>
            <a:ext cx="420461" cy="35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195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786524B8-9601-2732-B4E9-1CEABE7B0E7F}"/>
              </a:ext>
            </a:extLst>
          </p:cNvPr>
          <p:cNvSpPr/>
          <p:nvPr/>
        </p:nvSpPr>
        <p:spPr>
          <a:xfrm>
            <a:off x="452853" y="3304089"/>
            <a:ext cx="11681998" cy="732491"/>
          </a:xfrm>
          <a:prstGeom prst="homePlate">
            <a:avLst/>
          </a:prstGeom>
          <a:gradFill flip="none" rotWithShape="1"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554368" y="1485396"/>
            <a:ext cx="2213123" cy="17499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Genetics and evolution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Behaviour of energy</a:t>
            </a:r>
            <a:endParaRPr lang="en-GB" sz="1600" b="1" dirty="0">
              <a:solidFill>
                <a:srgbClr val="2D508F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D5D3A04-9E54-4881-F657-B7E6EA6921CC}"/>
              </a:ext>
            </a:extLst>
          </p:cNvPr>
          <p:cNvSpPr/>
          <p:nvPr/>
        </p:nvSpPr>
        <p:spPr>
          <a:xfrm>
            <a:off x="4315117" y="1442054"/>
            <a:ext cx="2111053" cy="1827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Our earth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Project </a:t>
            </a:r>
            <a:r>
              <a:rPr lang="en-GB" sz="1600" b="1" dirty="0" err="1" smtClean="0">
                <a:solidFill>
                  <a:srgbClr val="2D508F"/>
                </a:solidFill>
              </a:rPr>
              <a:t>practicals</a:t>
            </a:r>
            <a:endParaRPr lang="en-GB" sz="1600" b="1" dirty="0" smtClean="0">
              <a:solidFill>
                <a:srgbClr val="2D508F"/>
              </a:solidFill>
            </a:endParaRPr>
          </a:p>
          <a:p>
            <a:endParaRPr lang="en-GB" sz="1600" b="1" dirty="0">
              <a:solidFill>
                <a:srgbClr val="2D508F"/>
              </a:solidFill>
            </a:endParaRPr>
          </a:p>
        </p:txBody>
      </p:sp>
      <p:pic>
        <p:nvPicPr>
          <p:cNvPr id="18" name="Picture 17" descr="\\SMSFILE01\staffdata$\judsonl\Downloads\Sandymoor-MASTER-strap.jpg">
            <a:extLst>
              <a:ext uri="{FF2B5EF4-FFF2-40B4-BE49-F238E27FC236}">
                <a16:creationId xmlns:a16="http://schemas.microsoft.com/office/drawing/2014/main" id="{76B43335-EFF5-1E4D-5FAA-B7353A773A73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758" y="165568"/>
            <a:ext cx="1490662" cy="154781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89BC046-ACD0-3325-B409-25EF4F5DCF94}"/>
              </a:ext>
            </a:extLst>
          </p:cNvPr>
          <p:cNvSpPr txBox="1"/>
          <p:nvPr/>
        </p:nvSpPr>
        <p:spPr>
          <a:xfrm>
            <a:off x="60002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1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2D0B699-3871-FE5E-79CF-BF6E0D7DC844}"/>
              </a:ext>
            </a:extLst>
          </p:cNvPr>
          <p:cNvSpPr/>
          <p:nvPr/>
        </p:nvSpPr>
        <p:spPr>
          <a:xfrm rot="16200000">
            <a:off x="-3205817" y="3199332"/>
            <a:ext cx="6858000" cy="459339"/>
          </a:xfrm>
          <a:prstGeom prst="rect">
            <a:avLst/>
          </a:prstGeom>
          <a:gradFill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Science  Year </a:t>
            </a:r>
            <a:r>
              <a:rPr lang="en-GB" sz="3200" dirty="0" smtClean="0"/>
              <a:t>9</a:t>
            </a:r>
            <a:endParaRPr lang="en-GB" sz="32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78A14B-F007-1474-A3AD-D508693DBE12}"/>
              </a:ext>
            </a:extLst>
          </p:cNvPr>
          <p:cNvSpPr txBox="1"/>
          <p:nvPr/>
        </p:nvSpPr>
        <p:spPr>
          <a:xfrm>
            <a:off x="249360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5937AAD-1BC2-2382-5A0C-B49E52168627}"/>
              </a:ext>
            </a:extLst>
          </p:cNvPr>
          <p:cNvSpPr txBox="1"/>
          <p:nvPr/>
        </p:nvSpPr>
        <p:spPr>
          <a:xfrm>
            <a:off x="438718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BB4B000-AAFE-BF39-5FC0-33FDF6847064}"/>
              </a:ext>
            </a:extLst>
          </p:cNvPr>
          <p:cNvSpPr txBox="1"/>
          <p:nvPr/>
        </p:nvSpPr>
        <p:spPr>
          <a:xfrm>
            <a:off x="628076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B533A39-7A45-1F3A-DFFF-722EFF6F2742}"/>
              </a:ext>
            </a:extLst>
          </p:cNvPr>
          <p:cNvSpPr txBox="1"/>
          <p:nvPr/>
        </p:nvSpPr>
        <p:spPr>
          <a:xfrm>
            <a:off x="8174345" y="3450740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533EEB5-5C96-82D3-92C6-183D345925AF}"/>
              </a:ext>
            </a:extLst>
          </p:cNvPr>
          <p:cNvSpPr txBox="1"/>
          <p:nvPr/>
        </p:nvSpPr>
        <p:spPr>
          <a:xfrm>
            <a:off x="10047287" y="343873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sp>
        <p:nvSpPr>
          <p:cNvPr id="75" name="Flowchart: Display 74">
            <a:extLst>
              <a:ext uri="{FF2B5EF4-FFF2-40B4-BE49-F238E27FC236}">
                <a16:creationId xmlns:a16="http://schemas.microsoft.com/office/drawing/2014/main" id="{4884BEB4-7EAB-A6D5-EA7B-A37EF05D29E8}"/>
              </a:ext>
            </a:extLst>
          </p:cNvPr>
          <p:cNvSpPr/>
          <p:nvPr/>
        </p:nvSpPr>
        <p:spPr>
          <a:xfrm rot="5400000">
            <a:off x="673494" y="302593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Biology</a:t>
            </a: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4" name="Picture 33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1807152" y="1669216"/>
            <a:ext cx="431148" cy="374560"/>
          </a:xfrm>
          <a:prstGeom prst="rect">
            <a:avLst/>
          </a:prstGeom>
        </p:spPr>
      </p:pic>
      <p:sp>
        <p:nvSpPr>
          <p:cNvPr id="41" name="Flowchart: Display 40">
            <a:extLst>
              <a:ext uri="{FF2B5EF4-FFF2-40B4-BE49-F238E27FC236}">
                <a16:creationId xmlns:a16="http://schemas.microsoft.com/office/drawing/2014/main" id="{4884BEB4-7EAB-A6D5-EA7B-A37EF05D29E8}"/>
              </a:ext>
            </a:extLst>
          </p:cNvPr>
          <p:cNvSpPr/>
          <p:nvPr/>
        </p:nvSpPr>
        <p:spPr>
          <a:xfrm rot="5400000">
            <a:off x="1539815" y="313514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Chemistry</a:t>
            </a: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Flowchart: Display 43">
            <a:extLst>
              <a:ext uri="{FF2B5EF4-FFF2-40B4-BE49-F238E27FC236}">
                <a16:creationId xmlns:a16="http://schemas.microsoft.com/office/drawing/2014/main" id="{4884BEB4-7EAB-A6D5-EA7B-A37EF05D29E8}"/>
              </a:ext>
            </a:extLst>
          </p:cNvPr>
          <p:cNvSpPr/>
          <p:nvPr/>
        </p:nvSpPr>
        <p:spPr>
          <a:xfrm rot="5400000">
            <a:off x="2379779" y="324435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Physics</a:t>
            </a: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5" name="Picture 44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1917501" y="696045"/>
            <a:ext cx="583203" cy="510257"/>
          </a:xfrm>
          <a:prstGeom prst="rect">
            <a:avLst/>
          </a:prstGeom>
        </p:spPr>
      </p:pic>
      <p:pic>
        <p:nvPicPr>
          <p:cNvPr id="46" name="Picture 45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2767492" y="696045"/>
            <a:ext cx="556847" cy="473029"/>
          </a:xfrm>
          <a:prstGeom prst="rect">
            <a:avLst/>
          </a:prstGeom>
        </p:spPr>
      </p:pic>
      <p:pic>
        <p:nvPicPr>
          <p:cNvPr id="47" name="Picture 46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993051" y="739417"/>
            <a:ext cx="552282" cy="479795"/>
          </a:xfrm>
          <a:prstGeom prst="rect">
            <a:avLst/>
          </a:prstGeom>
        </p:spPr>
      </p:pic>
      <p:sp>
        <p:nvSpPr>
          <p:cNvPr id="48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2188393" y="4126867"/>
            <a:ext cx="2198792" cy="18348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Behaviour of energy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Beyond Earth</a:t>
            </a:r>
            <a:endParaRPr lang="en-GB" sz="1600" b="1" dirty="0">
              <a:solidFill>
                <a:srgbClr val="2D508F"/>
              </a:solidFill>
            </a:endParaRPr>
          </a:p>
          <a:p>
            <a:endParaRPr lang="en-GB" sz="1600" b="1" dirty="0" smtClean="0">
              <a:solidFill>
                <a:srgbClr val="2D508F"/>
              </a:solidFill>
            </a:endParaRPr>
          </a:p>
        </p:txBody>
      </p:sp>
      <p:pic>
        <p:nvPicPr>
          <p:cNvPr id="55" name="Picture 54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5807130" y="1782721"/>
            <a:ext cx="450245" cy="393929"/>
          </a:xfrm>
          <a:prstGeom prst="rect">
            <a:avLst/>
          </a:prstGeom>
        </p:spPr>
      </p:pic>
      <p:sp>
        <p:nvSpPr>
          <p:cNvPr id="56" name="Rectangle: Rounded Corners 6">
            <a:extLst>
              <a:ext uri="{FF2B5EF4-FFF2-40B4-BE49-F238E27FC236}">
                <a16:creationId xmlns:a16="http://schemas.microsoft.com/office/drawing/2014/main" id="{8D5D3A04-9E54-4881-F657-B7E6EA6921CC}"/>
              </a:ext>
            </a:extLst>
          </p:cNvPr>
          <p:cNvSpPr/>
          <p:nvPr/>
        </p:nvSpPr>
        <p:spPr>
          <a:xfrm>
            <a:off x="6379828" y="4105296"/>
            <a:ext cx="2227277" cy="1827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The Human body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Cell biology</a:t>
            </a:r>
          </a:p>
          <a:p>
            <a:endParaRPr lang="en-GB" sz="1600" b="1" dirty="0">
              <a:solidFill>
                <a:srgbClr val="2D508F"/>
              </a:solidFill>
            </a:endParaRPr>
          </a:p>
        </p:txBody>
      </p:sp>
      <p:pic>
        <p:nvPicPr>
          <p:cNvPr id="61" name="Picture 60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7920330" y="4445165"/>
            <a:ext cx="552282" cy="479795"/>
          </a:xfrm>
          <a:prstGeom prst="rect">
            <a:avLst/>
          </a:prstGeom>
        </p:spPr>
      </p:pic>
      <p:sp>
        <p:nvSpPr>
          <p:cNvPr id="63" name="Rectangle: Rounded Corners 6">
            <a:extLst>
              <a:ext uri="{FF2B5EF4-FFF2-40B4-BE49-F238E27FC236}">
                <a16:creationId xmlns:a16="http://schemas.microsoft.com/office/drawing/2014/main" id="{8D5D3A04-9E54-4881-F657-B7E6EA6921CC}"/>
              </a:ext>
            </a:extLst>
          </p:cNvPr>
          <p:cNvSpPr/>
          <p:nvPr/>
        </p:nvSpPr>
        <p:spPr>
          <a:xfrm>
            <a:off x="8174345" y="1455652"/>
            <a:ext cx="2001501" cy="1827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Cell biology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Atomic structure</a:t>
            </a:r>
            <a:endParaRPr lang="en-GB" sz="1600" b="1" dirty="0">
              <a:solidFill>
                <a:srgbClr val="2D508F"/>
              </a:solidFill>
            </a:endParaRPr>
          </a:p>
          <a:p>
            <a:endParaRPr lang="en-GB" sz="1600" b="1" dirty="0" smtClean="0">
              <a:solidFill>
                <a:srgbClr val="2D508F"/>
              </a:solidFill>
            </a:endParaRPr>
          </a:p>
          <a:p>
            <a:endParaRPr lang="en-GB" sz="1600" b="1" dirty="0">
              <a:solidFill>
                <a:srgbClr val="2D508F"/>
              </a:solidFill>
            </a:endParaRPr>
          </a:p>
        </p:txBody>
      </p:sp>
      <p:pic>
        <p:nvPicPr>
          <p:cNvPr id="67" name="Picture 66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9509879" y="1713384"/>
            <a:ext cx="552282" cy="479795"/>
          </a:xfrm>
          <a:prstGeom prst="rect">
            <a:avLst/>
          </a:prstGeom>
        </p:spPr>
      </p:pic>
      <p:sp>
        <p:nvSpPr>
          <p:cNvPr id="68" name="Rectangle: Rounded Corners 6">
            <a:extLst>
              <a:ext uri="{FF2B5EF4-FFF2-40B4-BE49-F238E27FC236}">
                <a16:creationId xmlns:a16="http://schemas.microsoft.com/office/drawing/2014/main" id="{8D5D3A04-9E54-4881-F657-B7E6EA6921CC}"/>
              </a:ext>
            </a:extLst>
          </p:cNvPr>
          <p:cNvSpPr/>
          <p:nvPr/>
        </p:nvSpPr>
        <p:spPr>
          <a:xfrm>
            <a:off x="9818897" y="4117036"/>
            <a:ext cx="2113487" cy="1827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Energy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endParaRPr lang="en-GB" sz="1600" b="1" dirty="0" smtClean="0">
              <a:solidFill>
                <a:srgbClr val="2D508F"/>
              </a:solidFill>
            </a:endParaRPr>
          </a:p>
          <a:p>
            <a:endParaRPr lang="en-GB" sz="1600" b="1" dirty="0">
              <a:solidFill>
                <a:srgbClr val="2D508F"/>
              </a:solidFill>
            </a:endParaRPr>
          </a:p>
        </p:txBody>
      </p:sp>
      <p:pic>
        <p:nvPicPr>
          <p:cNvPr id="77" name="Picture 76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10569643" y="4506476"/>
            <a:ext cx="420461" cy="357172"/>
          </a:xfrm>
          <a:prstGeom prst="rect">
            <a:avLst/>
          </a:prstGeom>
        </p:spPr>
      </p:pic>
      <p:pic>
        <p:nvPicPr>
          <p:cNvPr id="78" name="Picture 77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9727974" y="2228529"/>
            <a:ext cx="447872" cy="391853"/>
          </a:xfrm>
          <a:prstGeom prst="rect">
            <a:avLst/>
          </a:prstGeom>
        </p:spPr>
      </p:pic>
      <p:pic>
        <p:nvPicPr>
          <p:cNvPr id="37" name="Picture 36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3448398" y="4990331"/>
            <a:ext cx="431148" cy="374560"/>
          </a:xfrm>
          <a:prstGeom prst="rect">
            <a:avLst/>
          </a:prstGeom>
        </p:spPr>
      </p:pic>
      <p:pic>
        <p:nvPicPr>
          <p:cNvPr id="40" name="Picture 39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5929583" y="2424456"/>
            <a:ext cx="450245" cy="393929"/>
          </a:xfrm>
          <a:prstGeom prst="rect">
            <a:avLst/>
          </a:prstGeom>
        </p:spPr>
      </p:pic>
      <p:pic>
        <p:nvPicPr>
          <p:cNvPr id="42" name="Picture 41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2347030" y="2699111"/>
            <a:ext cx="420461" cy="357172"/>
          </a:xfrm>
          <a:prstGeom prst="rect">
            <a:avLst/>
          </a:prstGeom>
        </p:spPr>
      </p:pic>
      <p:pic>
        <p:nvPicPr>
          <p:cNvPr id="35" name="Picture 34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3966724" y="4529848"/>
            <a:ext cx="420461" cy="357172"/>
          </a:xfrm>
          <a:prstGeom prst="rect">
            <a:avLst/>
          </a:prstGeom>
        </p:spPr>
      </p:pic>
      <p:pic>
        <p:nvPicPr>
          <p:cNvPr id="36" name="Picture 35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7821060" y="5019136"/>
            <a:ext cx="552282" cy="47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519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786524B8-9601-2732-B4E9-1CEABE7B0E7F}"/>
              </a:ext>
            </a:extLst>
          </p:cNvPr>
          <p:cNvSpPr/>
          <p:nvPr/>
        </p:nvSpPr>
        <p:spPr>
          <a:xfrm>
            <a:off x="452853" y="3304089"/>
            <a:ext cx="11681998" cy="732491"/>
          </a:xfrm>
          <a:prstGeom prst="homePlate">
            <a:avLst/>
          </a:prstGeom>
          <a:gradFill flip="none" rotWithShape="1"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2110879" y="4086446"/>
            <a:ext cx="2213123" cy="17499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rgbClr val="2D508F"/>
                </a:solidFill>
              </a:rPr>
              <a:t>Atomic structure</a:t>
            </a:r>
          </a:p>
          <a:p>
            <a:endParaRPr lang="en-GB" sz="1400" b="1" dirty="0">
              <a:solidFill>
                <a:srgbClr val="2D508F"/>
              </a:solidFill>
            </a:endParaRPr>
          </a:p>
          <a:p>
            <a:r>
              <a:rPr lang="en-GB" sz="1400" b="1" dirty="0" smtClean="0">
                <a:solidFill>
                  <a:srgbClr val="2D508F"/>
                </a:solidFill>
              </a:rPr>
              <a:t>Infection and response</a:t>
            </a:r>
          </a:p>
          <a:p>
            <a:endParaRPr lang="en-GB" sz="1400" b="1" dirty="0">
              <a:solidFill>
                <a:srgbClr val="2D508F"/>
              </a:solidFill>
            </a:endParaRPr>
          </a:p>
          <a:p>
            <a:r>
              <a:rPr lang="en-GB" sz="1400" b="1" dirty="0" smtClean="0">
                <a:solidFill>
                  <a:srgbClr val="2D508F"/>
                </a:solidFill>
              </a:rPr>
              <a:t>Bioenergetics</a:t>
            </a:r>
          </a:p>
          <a:p>
            <a:endParaRPr lang="en-GB" sz="1400" b="1" dirty="0">
              <a:solidFill>
                <a:srgbClr val="2D508F"/>
              </a:solidFill>
            </a:endParaRPr>
          </a:p>
          <a:p>
            <a:r>
              <a:rPr lang="en-GB" sz="1400" b="1" dirty="0" smtClean="0">
                <a:solidFill>
                  <a:srgbClr val="2D508F"/>
                </a:solidFill>
              </a:rPr>
              <a:t>Quantitative chemistry</a:t>
            </a:r>
            <a:endParaRPr lang="en-GB" sz="1400" b="1" dirty="0">
              <a:solidFill>
                <a:srgbClr val="2D508F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D5D3A04-9E54-4881-F657-B7E6EA6921CC}"/>
              </a:ext>
            </a:extLst>
          </p:cNvPr>
          <p:cNvSpPr/>
          <p:nvPr/>
        </p:nvSpPr>
        <p:spPr>
          <a:xfrm>
            <a:off x="5982028" y="4077258"/>
            <a:ext cx="2111053" cy="1827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Rates of reaction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Homeostasis and response</a:t>
            </a:r>
            <a:endParaRPr lang="en-GB" sz="1600" b="1" dirty="0">
              <a:solidFill>
                <a:srgbClr val="2D508F"/>
              </a:solidFill>
            </a:endParaRPr>
          </a:p>
        </p:txBody>
      </p:sp>
      <p:pic>
        <p:nvPicPr>
          <p:cNvPr id="18" name="Picture 17" descr="\\SMSFILE01\staffdata$\judsonl\Downloads\Sandymoor-MASTER-strap.jpg">
            <a:extLst>
              <a:ext uri="{FF2B5EF4-FFF2-40B4-BE49-F238E27FC236}">
                <a16:creationId xmlns:a16="http://schemas.microsoft.com/office/drawing/2014/main" id="{76B43335-EFF5-1E4D-5FAA-B7353A773A73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758" y="165568"/>
            <a:ext cx="1490662" cy="154781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89BC046-ACD0-3325-B409-25EF4F5DCF94}"/>
              </a:ext>
            </a:extLst>
          </p:cNvPr>
          <p:cNvSpPr txBox="1"/>
          <p:nvPr/>
        </p:nvSpPr>
        <p:spPr>
          <a:xfrm>
            <a:off x="60002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1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2D0B699-3871-FE5E-79CF-BF6E0D7DC844}"/>
              </a:ext>
            </a:extLst>
          </p:cNvPr>
          <p:cNvSpPr/>
          <p:nvPr/>
        </p:nvSpPr>
        <p:spPr>
          <a:xfrm rot="16200000">
            <a:off x="-3205817" y="3199332"/>
            <a:ext cx="6858000" cy="459339"/>
          </a:xfrm>
          <a:prstGeom prst="rect">
            <a:avLst/>
          </a:prstGeom>
          <a:gradFill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Science  Year </a:t>
            </a:r>
            <a:r>
              <a:rPr lang="en-GB" sz="3200" dirty="0" smtClean="0"/>
              <a:t>10 - AQA</a:t>
            </a:r>
            <a:endParaRPr lang="en-GB" sz="32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78A14B-F007-1474-A3AD-D508693DBE12}"/>
              </a:ext>
            </a:extLst>
          </p:cNvPr>
          <p:cNvSpPr txBox="1"/>
          <p:nvPr/>
        </p:nvSpPr>
        <p:spPr>
          <a:xfrm>
            <a:off x="249360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5937AAD-1BC2-2382-5A0C-B49E52168627}"/>
              </a:ext>
            </a:extLst>
          </p:cNvPr>
          <p:cNvSpPr txBox="1"/>
          <p:nvPr/>
        </p:nvSpPr>
        <p:spPr>
          <a:xfrm>
            <a:off x="438718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BB4B000-AAFE-BF39-5FC0-33FDF6847064}"/>
              </a:ext>
            </a:extLst>
          </p:cNvPr>
          <p:cNvSpPr txBox="1"/>
          <p:nvPr/>
        </p:nvSpPr>
        <p:spPr>
          <a:xfrm>
            <a:off x="628076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B533A39-7A45-1F3A-DFFF-722EFF6F2742}"/>
              </a:ext>
            </a:extLst>
          </p:cNvPr>
          <p:cNvSpPr txBox="1"/>
          <p:nvPr/>
        </p:nvSpPr>
        <p:spPr>
          <a:xfrm>
            <a:off x="8174345" y="3450740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533EEB5-5C96-82D3-92C6-183D345925AF}"/>
              </a:ext>
            </a:extLst>
          </p:cNvPr>
          <p:cNvSpPr txBox="1"/>
          <p:nvPr/>
        </p:nvSpPr>
        <p:spPr>
          <a:xfrm>
            <a:off x="10047287" y="343873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sp>
        <p:nvSpPr>
          <p:cNvPr id="75" name="Flowchart: Display 74">
            <a:extLst>
              <a:ext uri="{FF2B5EF4-FFF2-40B4-BE49-F238E27FC236}">
                <a16:creationId xmlns:a16="http://schemas.microsoft.com/office/drawing/2014/main" id="{4884BEB4-7EAB-A6D5-EA7B-A37EF05D29E8}"/>
              </a:ext>
            </a:extLst>
          </p:cNvPr>
          <p:cNvSpPr/>
          <p:nvPr/>
        </p:nvSpPr>
        <p:spPr>
          <a:xfrm rot="5400000">
            <a:off x="673494" y="302593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Biology</a:t>
            </a: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4" name="Picture 33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3847001" y="4547947"/>
            <a:ext cx="431148" cy="374560"/>
          </a:xfrm>
          <a:prstGeom prst="rect">
            <a:avLst/>
          </a:prstGeom>
        </p:spPr>
      </p:pic>
      <p:sp>
        <p:nvSpPr>
          <p:cNvPr id="41" name="Flowchart: Display 40">
            <a:extLst>
              <a:ext uri="{FF2B5EF4-FFF2-40B4-BE49-F238E27FC236}">
                <a16:creationId xmlns:a16="http://schemas.microsoft.com/office/drawing/2014/main" id="{4884BEB4-7EAB-A6D5-EA7B-A37EF05D29E8}"/>
              </a:ext>
            </a:extLst>
          </p:cNvPr>
          <p:cNvSpPr/>
          <p:nvPr/>
        </p:nvSpPr>
        <p:spPr>
          <a:xfrm rot="5400000">
            <a:off x="1539815" y="313514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Chemistry</a:t>
            </a: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Flowchart: Display 43">
            <a:extLst>
              <a:ext uri="{FF2B5EF4-FFF2-40B4-BE49-F238E27FC236}">
                <a16:creationId xmlns:a16="http://schemas.microsoft.com/office/drawing/2014/main" id="{4884BEB4-7EAB-A6D5-EA7B-A37EF05D29E8}"/>
              </a:ext>
            </a:extLst>
          </p:cNvPr>
          <p:cNvSpPr/>
          <p:nvPr/>
        </p:nvSpPr>
        <p:spPr>
          <a:xfrm rot="5400000">
            <a:off x="2379779" y="324435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Physics</a:t>
            </a: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5" name="Picture 44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1917501" y="696045"/>
            <a:ext cx="583203" cy="510257"/>
          </a:xfrm>
          <a:prstGeom prst="rect">
            <a:avLst/>
          </a:prstGeom>
        </p:spPr>
      </p:pic>
      <p:pic>
        <p:nvPicPr>
          <p:cNvPr id="46" name="Picture 45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2767492" y="696045"/>
            <a:ext cx="556847" cy="473029"/>
          </a:xfrm>
          <a:prstGeom prst="rect">
            <a:avLst/>
          </a:prstGeom>
        </p:spPr>
      </p:pic>
      <p:pic>
        <p:nvPicPr>
          <p:cNvPr id="47" name="Picture 46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993051" y="739417"/>
            <a:ext cx="552282" cy="479795"/>
          </a:xfrm>
          <a:prstGeom prst="rect">
            <a:avLst/>
          </a:prstGeom>
        </p:spPr>
      </p:pic>
      <p:sp>
        <p:nvSpPr>
          <p:cNvPr id="48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4051700" y="1404029"/>
            <a:ext cx="2198792" cy="18348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Chemical changes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Electricity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Energy changes</a:t>
            </a:r>
            <a:endParaRPr lang="en-GB" sz="1600" b="1" dirty="0" smtClean="0">
              <a:solidFill>
                <a:srgbClr val="2D508F"/>
              </a:solidFill>
            </a:endParaRPr>
          </a:p>
        </p:txBody>
      </p:sp>
      <p:pic>
        <p:nvPicPr>
          <p:cNvPr id="55" name="Picture 54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3873757" y="5360892"/>
            <a:ext cx="450245" cy="393929"/>
          </a:xfrm>
          <a:prstGeom prst="rect">
            <a:avLst/>
          </a:prstGeom>
        </p:spPr>
      </p:pic>
      <p:sp>
        <p:nvSpPr>
          <p:cNvPr id="56" name="Rectangle: Rounded Corners 6">
            <a:extLst>
              <a:ext uri="{FF2B5EF4-FFF2-40B4-BE49-F238E27FC236}">
                <a16:creationId xmlns:a16="http://schemas.microsoft.com/office/drawing/2014/main" id="{8D5D3A04-9E54-4881-F657-B7E6EA6921CC}"/>
              </a:ext>
            </a:extLst>
          </p:cNvPr>
          <p:cNvSpPr/>
          <p:nvPr/>
        </p:nvSpPr>
        <p:spPr>
          <a:xfrm>
            <a:off x="7824123" y="1426543"/>
            <a:ext cx="2227277" cy="1827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Inheritance, variation and evolution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Ecology</a:t>
            </a:r>
          </a:p>
          <a:p>
            <a:endParaRPr lang="en-GB" sz="1600" b="1" dirty="0">
              <a:solidFill>
                <a:srgbClr val="2D508F"/>
              </a:solidFill>
            </a:endParaRPr>
          </a:p>
        </p:txBody>
      </p:sp>
      <p:pic>
        <p:nvPicPr>
          <p:cNvPr id="61" name="Picture 60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9083218" y="1909436"/>
            <a:ext cx="552282" cy="479795"/>
          </a:xfrm>
          <a:prstGeom prst="rect">
            <a:avLst/>
          </a:prstGeom>
        </p:spPr>
      </p:pic>
      <p:sp>
        <p:nvSpPr>
          <p:cNvPr id="63" name="Rectangle: Rounded Corners 6">
            <a:extLst>
              <a:ext uri="{FF2B5EF4-FFF2-40B4-BE49-F238E27FC236}">
                <a16:creationId xmlns:a16="http://schemas.microsoft.com/office/drawing/2014/main" id="{8D5D3A04-9E54-4881-F657-B7E6EA6921CC}"/>
              </a:ext>
            </a:extLst>
          </p:cNvPr>
          <p:cNvSpPr/>
          <p:nvPr/>
        </p:nvSpPr>
        <p:spPr>
          <a:xfrm>
            <a:off x="9853177" y="4086446"/>
            <a:ext cx="2114089" cy="1827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Particle model of matter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Forces</a:t>
            </a:r>
            <a:endParaRPr lang="en-GB" sz="1600" b="1" dirty="0">
              <a:solidFill>
                <a:srgbClr val="2D508F"/>
              </a:solidFill>
            </a:endParaRPr>
          </a:p>
        </p:txBody>
      </p:sp>
      <p:pic>
        <p:nvPicPr>
          <p:cNvPr id="37" name="Picture 36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7579634" y="5068306"/>
            <a:ext cx="431148" cy="374560"/>
          </a:xfrm>
          <a:prstGeom prst="rect">
            <a:avLst/>
          </a:prstGeom>
        </p:spPr>
      </p:pic>
      <p:pic>
        <p:nvPicPr>
          <p:cNvPr id="40" name="Picture 39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7579634" y="4456506"/>
            <a:ext cx="450245" cy="393929"/>
          </a:xfrm>
          <a:prstGeom prst="rect">
            <a:avLst/>
          </a:prstGeom>
        </p:spPr>
      </p:pic>
      <p:pic>
        <p:nvPicPr>
          <p:cNvPr id="42" name="Picture 41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3636754" y="4128684"/>
            <a:ext cx="420461" cy="357172"/>
          </a:xfrm>
          <a:prstGeom prst="rect">
            <a:avLst/>
          </a:prstGeom>
        </p:spPr>
      </p:pic>
      <p:pic>
        <p:nvPicPr>
          <p:cNvPr id="35" name="Picture 34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5019885" y="2129452"/>
            <a:ext cx="420461" cy="357172"/>
          </a:xfrm>
          <a:prstGeom prst="rect">
            <a:avLst/>
          </a:prstGeom>
        </p:spPr>
      </p:pic>
      <p:pic>
        <p:nvPicPr>
          <p:cNvPr id="36" name="Picture 35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8661620" y="2365449"/>
            <a:ext cx="552282" cy="479795"/>
          </a:xfrm>
          <a:prstGeom prst="rect">
            <a:avLst/>
          </a:prstGeom>
        </p:spPr>
      </p:pic>
      <p:pic>
        <p:nvPicPr>
          <p:cNvPr id="38" name="Picture 37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3293774" y="4966141"/>
            <a:ext cx="431148" cy="374560"/>
          </a:xfrm>
          <a:prstGeom prst="rect">
            <a:avLst/>
          </a:prstGeom>
        </p:spPr>
      </p:pic>
      <p:pic>
        <p:nvPicPr>
          <p:cNvPr id="39" name="Picture 38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5723395" y="1603520"/>
            <a:ext cx="450245" cy="393929"/>
          </a:xfrm>
          <a:prstGeom prst="rect">
            <a:avLst/>
          </a:prstGeom>
        </p:spPr>
      </p:pic>
      <p:pic>
        <p:nvPicPr>
          <p:cNvPr id="43" name="Picture 42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5498272" y="2707482"/>
            <a:ext cx="450245" cy="393929"/>
          </a:xfrm>
          <a:prstGeom prst="rect">
            <a:avLst/>
          </a:prstGeom>
        </p:spPr>
      </p:pic>
      <p:pic>
        <p:nvPicPr>
          <p:cNvPr id="49" name="Picture 48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10643696" y="4706724"/>
            <a:ext cx="420461" cy="357172"/>
          </a:xfrm>
          <a:prstGeom prst="rect">
            <a:avLst/>
          </a:prstGeom>
        </p:spPr>
      </p:pic>
      <p:pic>
        <p:nvPicPr>
          <p:cNvPr id="50" name="Picture 49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10641260" y="5191859"/>
            <a:ext cx="420461" cy="357172"/>
          </a:xfrm>
          <a:prstGeom prst="rect">
            <a:avLst/>
          </a:prstGeom>
        </p:spPr>
      </p:pic>
      <p:sp>
        <p:nvSpPr>
          <p:cNvPr id="51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470874" y="1504246"/>
            <a:ext cx="2213123" cy="17499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rgbClr val="2D508F"/>
                </a:solidFill>
              </a:rPr>
              <a:t>Energy</a:t>
            </a:r>
          </a:p>
          <a:p>
            <a:endParaRPr lang="en-GB" sz="1400" b="1" dirty="0">
              <a:solidFill>
                <a:srgbClr val="2D508F"/>
              </a:solidFill>
            </a:endParaRPr>
          </a:p>
          <a:p>
            <a:r>
              <a:rPr lang="en-GB" sz="1400" b="1" dirty="0" smtClean="0">
                <a:solidFill>
                  <a:srgbClr val="2D508F"/>
                </a:solidFill>
              </a:rPr>
              <a:t>Bonding</a:t>
            </a:r>
          </a:p>
          <a:p>
            <a:endParaRPr lang="en-GB" sz="1400" b="1" dirty="0">
              <a:solidFill>
                <a:srgbClr val="2D508F"/>
              </a:solidFill>
            </a:endParaRPr>
          </a:p>
          <a:p>
            <a:r>
              <a:rPr lang="en-GB" sz="1400" b="1" dirty="0" smtClean="0">
                <a:solidFill>
                  <a:srgbClr val="2D508F"/>
                </a:solidFill>
              </a:rPr>
              <a:t>Organisation</a:t>
            </a:r>
          </a:p>
          <a:p>
            <a:endParaRPr lang="en-GB" sz="1400" b="1" dirty="0">
              <a:solidFill>
                <a:srgbClr val="2D508F"/>
              </a:solidFill>
            </a:endParaRPr>
          </a:p>
        </p:txBody>
      </p:sp>
      <p:pic>
        <p:nvPicPr>
          <p:cNvPr id="60" name="Picture 59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1262998" y="1702782"/>
            <a:ext cx="420461" cy="357172"/>
          </a:xfrm>
          <a:prstGeom prst="rect">
            <a:avLst/>
          </a:prstGeom>
        </p:spPr>
      </p:pic>
      <p:pic>
        <p:nvPicPr>
          <p:cNvPr id="62" name="Picture 61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1595336" y="2520202"/>
            <a:ext cx="431148" cy="374560"/>
          </a:xfrm>
          <a:prstGeom prst="rect">
            <a:avLst/>
          </a:prstGeom>
        </p:spPr>
      </p:pic>
      <p:pic>
        <p:nvPicPr>
          <p:cNvPr id="66" name="Picture 65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1290350" y="2087421"/>
            <a:ext cx="450245" cy="393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260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786524B8-9601-2732-B4E9-1CEABE7B0E7F}"/>
              </a:ext>
            </a:extLst>
          </p:cNvPr>
          <p:cNvSpPr/>
          <p:nvPr/>
        </p:nvSpPr>
        <p:spPr>
          <a:xfrm>
            <a:off x="452853" y="3304089"/>
            <a:ext cx="11681998" cy="732491"/>
          </a:xfrm>
          <a:prstGeom prst="homePlate">
            <a:avLst/>
          </a:prstGeom>
          <a:gradFill flip="none" rotWithShape="1"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D5D3A04-9E54-4881-F657-B7E6EA6921CC}"/>
              </a:ext>
            </a:extLst>
          </p:cNvPr>
          <p:cNvSpPr/>
          <p:nvPr/>
        </p:nvSpPr>
        <p:spPr>
          <a:xfrm>
            <a:off x="5982028" y="4077258"/>
            <a:ext cx="2111053" cy="1827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Chemistry of the atmosphere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Using resources</a:t>
            </a:r>
            <a:endParaRPr lang="en-GB" sz="1600" b="1" dirty="0">
              <a:solidFill>
                <a:srgbClr val="2D508F"/>
              </a:solidFill>
            </a:endParaRPr>
          </a:p>
        </p:txBody>
      </p:sp>
      <p:pic>
        <p:nvPicPr>
          <p:cNvPr id="18" name="Picture 17" descr="\\SMSFILE01\staffdata$\judsonl\Downloads\Sandymoor-MASTER-strap.jpg">
            <a:extLst>
              <a:ext uri="{FF2B5EF4-FFF2-40B4-BE49-F238E27FC236}">
                <a16:creationId xmlns:a16="http://schemas.microsoft.com/office/drawing/2014/main" id="{76B43335-EFF5-1E4D-5FAA-B7353A773A73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758" y="165568"/>
            <a:ext cx="1490662" cy="154781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89BC046-ACD0-3325-B409-25EF4F5DCF94}"/>
              </a:ext>
            </a:extLst>
          </p:cNvPr>
          <p:cNvSpPr txBox="1"/>
          <p:nvPr/>
        </p:nvSpPr>
        <p:spPr>
          <a:xfrm>
            <a:off x="60002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1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2D0B699-3871-FE5E-79CF-BF6E0D7DC844}"/>
              </a:ext>
            </a:extLst>
          </p:cNvPr>
          <p:cNvSpPr/>
          <p:nvPr/>
        </p:nvSpPr>
        <p:spPr>
          <a:xfrm rot="16200000">
            <a:off x="-3205817" y="3199332"/>
            <a:ext cx="6858000" cy="459339"/>
          </a:xfrm>
          <a:prstGeom prst="rect">
            <a:avLst/>
          </a:prstGeom>
          <a:gradFill>
            <a:gsLst>
              <a:gs pos="0">
                <a:srgbClr val="2D508F"/>
              </a:gs>
              <a:gs pos="32000">
                <a:srgbClr val="00B0F0"/>
              </a:gs>
              <a:gs pos="67000">
                <a:srgbClr val="92D050"/>
              </a:gs>
              <a:gs pos="100000">
                <a:srgbClr val="00B05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Science  Year </a:t>
            </a:r>
            <a:r>
              <a:rPr lang="en-GB" sz="3200" dirty="0" smtClean="0"/>
              <a:t>11 - AQA</a:t>
            </a:r>
            <a:endParaRPr lang="en-GB" sz="32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78A14B-F007-1474-A3AD-D508693DBE12}"/>
              </a:ext>
            </a:extLst>
          </p:cNvPr>
          <p:cNvSpPr txBox="1"/>
          <p:nvPr/>
        </p:nvSpPr>
        <p:spPr>
          <a:xfrm>
            <a:off x="249360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5937AAD-1BC2-2382-5A0C-B49E52168627}"/>
              </a:ext>
            </a:extLst>
          </p:cNvPr>
          <p:cNvSpPr txBox="1"/>
          <p:nvPr/>
        </p:nvSpPr>
        <p:spPr>
          <a:xfrm>
            <a:off x="438718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BB4B000-AAFE-BF39-5FC0-33FDF6847064}"/>
              </a:ext>
            </a:extLst>
          </p:cNvPr>
          <p:cNvSpPr txBox="1"/>
          <p:nvPr/>
        </p:nvSpPr>
        <p:spPr>
          <a:xfrm>
            <a:off x="6280765" y="344252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B533A39-7A45-1F3A-DFFF-722EFF6F2742}"/>
              </a:ext>
            </a:extLst>
          </p:cNvPr>
          <p:cNvSpPr txBox="1"/>
          <p:nvPr/>
        </p:nvSpPr>
        <p:spPr>
          <a:xfrm>
            <a:off x="8174345" y="3450740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5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533EEB5-5C96-82D3-92C6-183D345925AF}"/>
              </a:ext>
            </a:extLst>
          </p:cNvPr>
          <p:cNvSpPr txBox="1"/>
          <p:nvPr/>
        </p:nvSpPr>
        <p:spPr>
          <a:xfrm>
            <a:off x="10047287" y="3438739"/>
            <a:ext cx="126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Half Term 6</a:t>
            </a:r>
          </a:p>
        </p:txBody>
      </p:sp>
      <p:sp>
        <p:nvSpPr>
          <p:cNvPr id="75" name="Flowchart: Display 74">
            <a:extLst>
              <a:ext uri="{FF2B5EF4-FFF2-40B4-BE49-F238E27FC236}">
                <a16:creationId xmlns:a16="http://schemas.microsoft.com/office/drawing/2014/main" id="{4884BEB4-7EAB-A6D5-EA7B-A37EF05D29E8}"/>
              </a:ext>
            </a:extLst>
          </p:cNvPr>
          <p:cNvSpPr/>
          <p:nvPr/>
        </p:nvSpPr>
        <p:spPr>
          <a:xfrm rot="5400000">
            <a:off x="673494" y="302593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Biology</a:t>
            </a: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Flowchart: Display 40">
            <a:extLst>
              <a:ext uri="{FF2B5EF4-FFF2-40B4-BE49-F238E27FC236}">
                <a16:creationId xmlns:a16="http://schemas.microsoft.com/office/drawing/2014/main" id="{4884BEB4-7EAB-A6D5-EA7B-A37EF05D29E8}"/>
              </a:ext>
            </a:extLst>
          </p:cNvPr>
          <p:cNvSpPr/>
          <p:nvPr/>
        </p:nvSpPr>
        <p:spPr>
          <a:xfrm rot="5400000">
            <a:off x="1539815" y="313514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Chemistry</a:t>
            </a: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Flowchart: Display 43">
            <a:extLst>
              <a:ext uri="{FF2B5EF4-FFF2-40B4-BE49-F238E27FC236}">
                <a16:creationId xmlns:a16="http://schemas.microsoft.com/office/drawing/2014/main" id="{4884BEB4-7EAB-A6D5-EA7B-A37EF05D29E8}"/>
              </a:ext>
            </a:extLst>
          </p:cNvPr>
          <p:cNvSpPr/>
          <p:nvPr/>
        </p:nvSpPr>
        <p:spPr>
          <a:xfrm rot="5400000">
            <a:off x="2379779" y="324435"/>
            <a:ext cx="1365250" cy="882650"/>
          </a:xfrm>
          <a:prstGeom prst="flowChartDisplay">
            <a:avLst/>
          </a:prstGeom>
          <a:solidFill>
            <a:schemeClr val="bg1"/>
          </a:solidFill>
          <a:ln w="57150">
            <a:solidFill>
              <a:srgbClr val="2D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Physics</a:t>
            </a: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5" name="Picture 44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1917501" y="696045"/>
            <a:ext cx="583203" cy="510257"/>
          </a:xfrm>
          <a:prstGeom prst="rect">
            <a:avLst/>
          </a:prstGeom>
        </p:spPr>
      </p:pic>
      <p:pic>
        <p:nvPicPr>
          <p:cNvPr id="46" name="Picture 45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2767492" y="696045"/>
            <a:ext cx="556847" cy="473029"/>
          </a:xfrm>
          <a:prstGeom prst="rect">
            <a:avLst/>
          </a:prstGeom>
        </p:spPr>
      </p:pic>
      <p:pic>
        <p:nvPicPr>
          <p:cNvPr id="47" name="Picture 46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993051" y="739417"/>
            <a:ext cx="552282" cy="479795"/>
          </a:xfrm>
          <a:prstGeom prst="rect">
            <a:avLst/>
          </a:prstGeom>
        </p:spPr>
      </p:pic>
      <p:sp>
        <p:nvSpPr>
          <p:cNvPr id="48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4051700" y="1404029"/>
            <a:ext cx="2198792" cy="18348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Waves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Organic chemistry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Chemical analysis</a:t>
            </a:r>
          </a:p>
          <a:p>
            <a:endParaRPr lang="en-GB" sz="1600" b="1" dirty="0">
              <a:solidFill>
                <a:srgbClr val="2D508F"/>
              </a:solidFill>
            </a:endParaRPr>
          </a:p>
        </p:txBody>
      </p:sp>
      <p:sp>
        <p:nvSpPr>
          <p:cNvPr id="56" name="Rectangle: Rounded Corners 6">
            <a:extLst>
              <a:ext uri="{FF2B5EF4-FFF2-40B4-BE49-F238E27FC236}">
                <a16:creationId xmlns:a16="http://schemas.microsoft.com/office/drawing/2014/main" id="{8D5D3A04-9E54-4881-F657-B7E6EA6921CC}"/>
              </a:ext>
            </a:extLst>
          </p:cNvPr>
          <p:cNvSpPr/>
          <p:nvPr/>
        </p:nvSpPr>
        <p:spPr>
          <a:xfrm>
            <a:off x="2210700" y="4065727"/>
            <a:ext cx="2227277" cy="1827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Ecology</a:t>
            </a:r>
          </a:p>
          <a:p>
            <a:endParaRPr lang="en-GB" sz="1600" b="1" dirty="0">
              <a:solidFill>
                <a:srgbClr val="2D508F"/>
              </a:solidFill>
            </a:endParaRPr>
          </a:p>
          <a:p>
            <a:r>
              <a:rPr lang="en-GB" sz="1600" b="1" dirty="0" smtClean="0">
                <a:solidFill>
                  <a:srgbClr val="2D508F"/>
                </a:solidFill>
              </a:rPr>
              <a:t>Forces</a:t>
            </a:r>
          </a:p>
          <a:p>
            <a:endParaRPr lang="en-GB" sz="1600" b="1" dirty="0">
              <a:solidFill>
                <a:srgbClr val="2D508F"/>
              </a:solidFill>
            </a:endParaRPr>
          </a:p>
        </p:txBody>
      </p:sp>
      <p:pic>
        <p:nvPicPr>
          <p:cNvPr id="40" name="Picture 39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7579634" y="4456506"/>
            <a:ext cx="450245" cy="393929"/>
          </a:xfrm>
          <a:prstGeom prst="rect">
            <a:avLst/>
          </a:prstGeom>
        </p:spPr>
      </p:pic>
      <p:pic>
        <p:nvPicPr>
          <p:cNvPr id="35" name="Picture 34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4730635" y="1534798"/>
            <a:ext cx="420461" cy="357172"/>
          </a:xfrm>
          <a:prstGeom prst="rect">
            <a:avLst/>
          </a:prstGeom>
        </p:spPr>
      </p:pic>
      <p:pic>
        <p:nvPicPr>
          <p:cNvPr id="36" name="Picture 35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2941299" y="4370640"/>
            <a:ext cx="552282" cy="479795"/>
          </a:xfrm>
          <a:prstGeom prst="rect">
            <a:avLst/>
          </a:prstGeom>
        </p:spPr>
      </p:pic>
      <p:pic>
        <p:nvPicPr>
          <p:cNvPr id="39" name="Picture 38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5741775" y="2089227"/>
            <a:ext cx="450245" cy="393929"/>
          </a:xfrm>
          <a:prstGeom prst="rect">
            <a:avLst/>
          </a:prstGeom>
        </p:spPr>
      </p:pic>
      <p:pic>
        <p:nvPicPr>
          <p:cNvPr id="43" name="Picture 42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5498272" y="2707482"/>
            <a:ext cx="450245" cy="393929"/>
          </a:xfrm>
          <a:prstGeom prst="rect">
            <a:avLst/>
          </a:prstGeom>
        </p:spPr>
      </p:pic>
      <p:pic>
        <p:nvPicPr>
          <p:cNvPr id="50" name="Picture 49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2903877" y="4953893"/>
            <a:ext cx="420461" cy="357172"/>
          </a:xfrm>
          <a:prstGeom prst="rect">
            <a:avLst/>
          </a:prstGeom>
        </p:spPr>
      </p:pic>
      <p:sp>
        <p:nvSpPr>
          <p:cNvPr id="51" name="Rectangle: Rounded Corners 3">
            <a:extLst>
              <a:ext uri="{FF2B5EF4-FFF2-40B4-BE49-F238E27FC236}">
                <a16:creationId xmlns:a16="http://schemas.microsoft.com/office/drawing/2014/main" id="{78B0B755-7507-9DD1-C801-0AED5E9B744C}"/>
              </a:ext>
            </a:extLst>
          </p:cNvPr>
          <p:cNvSpPr/>
          <p:nvPr/>
        </p:nvSpPr>
        <p:spPr>
          <a:xfrm>
            <a:off x="470874" y="1504246"/>
            <a:ext cx="2213123" cy="17499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rgbClr val="2D508F"/>
                </a:solidFill>
              </a:rPr>
              <a:t>Energy changes</a:t>
            </a:r>
          </a:p>
          <a:p>
            <a:endParaRPr lang="en-GB" sz="1200" b="1" dirty="0">
              <a:solidFill>
                <a:srgbClr val="2D508F"/>
              </a:solidFill>
            </a:endParaRPr>
          </a:p>
          <a:p>
            <a:r>
              <a:rPr lang="en-GB" sz="1200" b="1" dirty="0" smtClean="0">
                <a:solidFill>
                  <a:srgbClr val="2D508F"/>
                </a:solidFill>
              </a:rPr>
              <a:t>Rates of reaction</a:t>
            </a:r>
          </a:p>
          <a:p>
            <a:endParaRPr lang="en-GB" sz="1200" b="1" dirty="0">
              <a:solidFill>
                <a:srgbClr val="2D508F"/>
              </a:solidFill>
            </a:endParaRPr>
          </a:p>
          <a:p>
            <a:r>
              <a:rPr lang="en-GB" sz="1200" b="1" dirty="0">
                <a:solidFill>
                  <a:srgbClr val="2D508F"/>
                </a:solidFill>
              </a:rPr>
              <a:t>Homeostasis and </a:t>
            </a:r>
            <a:r>
              <a:rPr lang="en-GB" sz="1200" b="1" dirty="0" smtClean="0">
                <a:solidFill>
                  <a:srgbClr val="2D508F"/>
                </a:solidFill>
              </a:rPr>
              <a:t>response</a:t>
            </a:r>
          </a:p>
          <a:p>
            <a:endParaRPr lang="en-GB" sz="1200" b="1" dirty="0">
              <a:solidFill>
                <a:srgbClr val="2D508F"/>
              </a:solidFill>
            </a:endParaRPr>
          </a:p>
          <a:p>
            <a:r>
              <a:rPr lang="en-GB" sz="1200" b="1" dirty="0">
                <a:solidFill>
                  <a:srgbClr val="2D508F"/>
                </a:solidFill>
              </a:rPr>
              <a:t>Inheritance, variation and evolution</a:t>
            </a:r>
          </a:p>
          <a:p>
            <a:endParaRPr lang="en-GB" sz="1200" b="1" dirty="0">
              <a:solidFill>
                <a:srgbClr val="2D508F"/>
              </a:solidFill>
            </a:endParaRPr>
          </a:p>
        </p:txBody>
      </p:sp>
      <p:pic>
        <p:nvPicPr>
          <p:cNvPr id="62" name="Picture 61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2215791" y="2178036"/>
            <a:ext cx="431148" cy="374560"/>
          </a:xfrm>
          <a:prstGeom prst="rect">
            <a:avLst/>
          </a:prstGeom>
        </p:spPr>
      </p:pic>
      <p:pic>
        <p:nvPicPr>
          <p:cNvPr id="66" name="Picture 65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1595433" y="1497806"/>
            <a:ext cx="431051" cy="377136"/>
          </a:xfrm>
          <a:prstGeom prst="rect">
            <a:avLst/>
          </a:prstGeom>
        </p:spPr>
      </p:pic>
      <p:pic>
        <p:nvPicPr>
          <p:cNvPr id="52" name="Picture 51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1803383" y="1815318"/>
            <a:ext cx="431051" cy="377136"/>
          </a:xfrm>
          <a:prstGeom prst="rect">
            <a:avLst/>
          </a:prstGeom>
        </p:spPr>
      </p:pic>
      <p:pic>
        <p:nvPicPr>
          <p:cNvPr id="54" name="Picture 53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1234233" y="2860309"/>
            <a:ext cx="431148" cy="374560"/>
          </a:xfrm>
          <a:prstGeom prst="rect">
            <a:avLst/>
          </a:prstGeom>
        </p:spPr>
      </p:pic>
      <p:pic>
        <p:nvPicPr>
          <p:cNvPr id="67" name="Picture 66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7553750" y="5207487"/>
            <a:ext cx="450245" cy="393929"/>
          </a:xfrm>
          <a:prstGeom prst="rect">
            <a:avLst/>
          </a:prstGeom>
        </p:spPr>
      </p:pic>
      <p:sp>
        <p:nvSpPr>
          <p:cNvPr id="68" name="Rectangle: Rounded Corners 6">
            <a:extLst>
              <a:ext uri="{FF2B5EF4-FFF2-40B4-BE49-F238E27FC236}">
                <a16:creationId xmlns:a16="http://schemas.microsoft.com/office/drawing/2014/main" id="{8D5D3A04-9E54-4881-F657-B7E6EA6921CC}"/>
              </a:ext>
            </a:extLst>
          </p:cNvPr>
          <p:cNvSpPr/>
          <p:nvPr/>
        </p:nvSpPr>
        <p:spPr>
          <a:xfrm>
            <a:off x="8029879" y="1411205"/>
            <a:ext cx="2111053" cy="1827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rgbClr val="2D508F"/>
                </a:solidFill>
              </a:rPr>
              <a:t>Revision</a:t>
            </a:r>
            <a:endParaRPr lang="en-GB" sz="1600" b="1" dirty="0">
              <a:solidFill>
                <a:srgbClr val="2D508F"/>
              </a:solidFill>
            </a:endParaRPr>
          </a:p>
        </p:txBody>
      </p:sp>
      <p:pic>
        <p:nvPicPr>
          <p:cNvPr id="70" name="Picture 69" descr="Shape&#10;&#10;Description automatically generated with low confidence">
            <a:extLst>
              <a:ext uri="{FF2B5EF4-FFF2-40B4-BE49-F238E27FC236}">
                <a16:creationId xmlns:a16="http://schemas.microsoft.com/office/drawing/2014/main" id="{981A2F3C-6379-E466-FAE8-06E48E5318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2" b="19500"/>
          <a:stretch/>
        </p:blipFill>
        <p:spPr>
          <a:xfrm>
            <a:off x="9216113" y="2021753"/>
            <a:ext cx="450245" cy="393929"/>
          </a:xfrm>
          <a:prstGeom prst="rect">
            <a:avLst/>
          </a:prstGeom>
        </p:spPr>
      </p:pic>
      <p:pic>
        <p:nvPicPr>
          <p:cNvPr id="71" name="Picture 70" descr="Shape&#10;&#10;Description automatically generated with low confidence">
            <a:extLst>
              <a:ext uri="{FF2B5EF4-FFF2-40B4-BE49-F238E27FC236}">
                <a16:creationId xmlns:a16="http://schemas.microsoft.com/office/drawing/2014/main" id="{211A5D60-8CEB-E6EB-CB87-2D6A1695831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 b="23810"/>
          <a:stretch/>
        </p:blipFill>
        <p:spPr>
          <a:xfrm>
            <a:off x="9153743" y="1504246"/>
            <a:ext cx="495238" cy="430238"/>
          </a:xfrm>
          <a:prstGeom prst="rect">
            <a:avLst/>
          </a:prstGeom>
        </p:spPr>
      </p:pic>
      <p:pic>
        <p:nvPicPr>
          <p:cNvPr id="72" name="Picture 71" descr="Shape&#10;&#10;Description automatically generated with low confidence">
            <a:extLst>
              <a:ext uri="{FF2B5EF4-FFF2-40B4-BE49-F238E27FC236}">
                <a16:creationId xmlns:a16="http://schemas.microsoft.com/office/drawing/2014/main" id="{0F936314-8BFF-FD8F-61ED-82209FCC83B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09" b="23470"/>
          <a:stretch/>
        </p:blipFill>
        <p:spPr>
          <a:xfrm>
            <a:off x="9245897" y="2530458"/>
            <a:ext cx="487838" cy="41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730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707BAC76F84242A6CA823F6150362E" ma:contentTypeVersion="13" ma:contentTypeDescription="Create a new document." ma:contentTypeScope="" ma:versionID="f7e66224e3ca51c96531af538b3d3ff4">
  <xsd:schema xmlns:xsd="http://www.w3.org/2001/XMLSchema" xmlns:xs="http://www.w3.org/2001/XMLSchema" xmlns:p="http://schemas.microsoft.com/office/2006/metadata/properties" xmlns:ns3="07a89d61-23bc-433d-814d-9bb8b1145aa2" xmlns:ns4="5d656b3c-1cb1-4956-a858-0e81555cc12c" targetNamespace="http://schemas.microsoft.com/office/2006/metadata/properties" ma:root="true" ma:fieldsID="07e4174ac83929c6859948f38cf31f7e" ns3:_="" ns4:_="">
    <xsd:import namespace="07a89d61-23bc-433d-814d-9bb8b1145aa2"/>
    <xsd:import namespace="5d656b3c-1cb1-4956-a858-0e81555cc1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a89d61-23bc-433d-814d-9bb8b1145a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656b3c-1cb1-4956-a858-0e81555cc12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7a89d61-23bc-433d-814d-9bb8b1145aa2" xsi:nil="true"/>
  </documentManagement>
</p:properties>
</file>

<file path=customXml/itemProps1.xml><?xml version="1.0" encoding="utf-8"?>
<ds:datastoreItem xmlns:ds="http://schemas.openxmlformats.org/officeDocument/2006/customXml" ds:itemID="{0C11A316-4C99-4130-94A6-F255CB48EA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a89d61-23bc-433d-814d-9bb8b1145aa2"/>
    <ds:schemaRef ds:uri="5d656b3c-1cb1-4956-a858-0e81555cc1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8A9BD8-63D0-48E3-A75D-B70D706E0A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56502C-0D4C-4321-8696-A6C7A32C0426}">
  <ds:schemaRefs>
    <ds:schemaRef ds:uri="5d656b3c-1cb1-4956-a858-0e81555cc12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7a89d61-23bc-433d-814d-9bb8b1145aa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7345</TotalTime>
  <Words>275</Words>
  <Application>Microsoft Office PowerPoint</Application>
  <PresentationFormat>Widescreen</PresentationFormat>
  <Paragraphs>155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Judson</dc:creator>
  <cp:lastModifiedBy>Leanne Judson</cp:lastModifiedBy>
  <cp:revision>11</cp:revision>
  <dcterms:created xsi:type="dcterms:W3CDTF">2022-08-03T10:26:06Z</dcterms:created>
  <dcterms:modified xsi:type="dcterms:W3CDTF">2023-07-19T12:56:56Z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0x0101004A707BAC76F84242A6CA823F6150362E</vt:lpwstr>
  </property>
</Properties>
</file>